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7" y="1929117"/>
            <a:ext cx="5281930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7395" y="3328165"/>
            <a:ext cx="15745908" cy="2214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7065" y="2436755"/>
            <a:ext cx="6789420" cy="54514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10"/>
              </a:spcBef>
            </a:pPr>
            <a:r>
              <a:rPr dirty="0" sz="8900" spc="285" b="1">
                <a:solidFill>
                  <a:srgbClr val="FFFFFF"/>
                </a:solidFill>
                <a:latin typeface="Times New Roman"/>
                <a:cs typeface="Times New Roman"/>
              </a:rPr>
              <a:t>Stormlight: </a:t>
            </a:r>
            <a:r>
              <a:rPr dirty="0" sz="8900" spc="29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900" spc="385" b="1">
                <a:solidFill>
                  <a:srgbClr val="FFFFFF"/>
                </a:solidFill>
                <a:latin typeface="Times New Roman"/>
                <a:cs typeface="Times New Roman"/>
              </a:rPr>
              <a:t>Disaster </a:t>
            </a:r>
            <a:r>
              <a:rPr dirty="0" sz="8900" spc="39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900" spc="-19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8900" spc="16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8900" spc="515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8900" spc="16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8900" spc="330" b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8900" spc="484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8900" spc="64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8900" spc="484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8900" spc="515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8900" spc="145" b="1">
                <a:solidFill>
                  <a:srgbClr val="FFFFFF"/>
                </a:solidFill>
                <a:latin typeface="Times New Roman"/>
                <a:cs typeface="Times New Roman"/>
              </a:rPr>
              <a:t>t  </a:t>
            </a:r>
            <a:r>
              <a:rPr dirty="0" sz="8900" spc="365" b="1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89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4758690" cy="1240790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0"/>
              </a:spcBef>
            </a:pPr>
            <a:r>
              <a:rPr dirty="0" sz="3950"/>
              <a:t>Implementation</a:t>
            </a:r>
            <a:r>
              <a:rPr dirty="0" sz="3950" spc="-15"/>
              <a:t> </a:t>
            </a:r>
            <a:r>
              <a:rPr dirty="0" sz="3950" spc="5"/>
              <a:t>and </a:t>
            </a:r>
            <a:r>
              <a:rPr dirty="0" sz="3950" spc="-860"/>
              <a:t> </a:t>
            </a:r>
            <a:r>
              <a:rPr dirty="0" sz="3950" spc="10"/>
              <a:t>Integration</a:t>
            </a:r>
            <a:endParaRPr sz="3950"/>
          </a:p>
        </p:txBody>
      </p:sp>
      <p:sp>
        <p:nvSpPr>
          <p:cNvPr id="6" name="object 6"/>
          <p:cNvSpPr txBox="1"/>
          <p:nvPr/>
        </p:nvSpPr>
        <p:spPr>
          <a:xfrm>
            <a:off x="10553192" y="2788552"/>
            <a:ext cx="6015355" cy="2307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5"/>
              </a:spcBef>
            </a:pPr>
            <a:r>
              <a:rPr dirty="0" sz="2450" spc="20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5">
                <a:latin typeface="Verdana"/>
                <a:cs typeface="Verdana"/>
              </a:rPr>
              <a:t>implementation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of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75">
                <a:latin typeface="Verdana"/>
                <a:cs typeface="Verdana"/>
              </a:rPr>
              <a:t>S</a:t>
            </a:r>
            <a:r>
              <a:rPr dirty="0" sz="2450" spc="-95">
                <a:latin typeface="Verdana"/>
                <a:cs typeface="Verdana"/>
              </a:rPr>
              <a:t>t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85">
                <a:latin typeface="Verdana"/>
                <a:cs typeface="Verdana"/>
              </a:rPr>
              <a:t>mlight  </a:t>
            </a:r>
            <a:r>
              <a:rPr dirty="0" sz="2450" spc="35">
                <a:latin typeface="Verdana"/>
                <a:cs typeface="Verdana"/>
              </a:rPr>
              <a:t>i</a:t>
            </a:r>
            <a:r>
              <a:rPr dirty="0" sz="2450" spc="55">
                <a:latin typeface="Verdana"/>
                <a:cs typeface="Verdana"/>
              </a:rPr>
              <a:t>n</a:t>
            </a:r>
            <a:r>
              <a:rPr dirty="0" sz="2450" spc="-150">
                <a:latin typeface="Verdana"/>
                <a:cs typeface="Verdana"/>
              </a:rPr>
              <a:t>v</a:t>
            </a:r>
            <a:r>
              <a:rPr dirty="0" sz="2450" spc="-15">
                <a:latin typeface="Verdana"/>
                <a:cs typeface="Verdana"/>
              </a:rPr>
              <a:t>ol</a:t>
            </a:r>
            <a:r>
              <a:rPr dirty="0" sz="2450" spc="-65">
                <a:latin typeface="Verdana"/>
                <a:cs typeface="Verdana"/>
              </a:rPr>
              <a:t>v</a:t>
            </a:r>
            <a:r>
              <a:rPr dirty="0" sz="2450" spc="-20">
                <a:latin typeface="Verdana"/>
                <a:cs typeface="Verdana"/>
              </a:rPr>
              <a:t>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0">
                <a:latin typeface="Verdana"/>
                <a:cs typeface="Verdana"/>
              </a:rPr>
              <a:t>in</a:t>
            </a:r>
            <a:r>
              <a:rPr dirty="0" sz="2450" spc="-5">
                <a:latin typeface="Verdana"/>
                <a:cs typeface="Verdana"/>
              </a:rPr>
              <a:t>t</a:t>
            </a:r>
            <a:r>
              <a:rPr dirty="0" sz="2450" spc="100">
                <a:latin typeface="Verdana"/>
                <a:cs typeface="Verdana"/>
              </a:rPr>
              <a:t>eg</a:t>
            </a:r>
            <a:r>
              <a:rPr dirty="0" sz="2450" spc="-175">
                <a:latin typeface="Verdana"/>
                <a:cs typeface="Verdana"/>
              </a:rPr>
              <a:t>r</a:t>
            </a:r>
            <a:r>
              <a:rPr dirty="0" sz="2450" spc="60">
                <a:latin typeface="Verdana"/>
                <a:cs typeface="Verdana"/>
              </a:rPr>
              <a:t>ating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5">
                <a:latin typeface="Verdana"/>
                <a:cs typeface="Verdana"/>
              </a:rPr>
              <a:t>s</a:t>
            </a:r>
            <a:r>
              <a:rPr dirty="0" sz="2450" spc="-125">
                <a:latin typeface="Verdana"/>
                <a:cs typeface="Verdana"/>
              </a:rPr>
              <a:t>y</a:t>
            </a:r>
            <a:r>
              <a:rPr dirty="0" sz="2450" spc="-20">
                <a:latin typeface="Verdana"/>
                <a:cs typeface="Verdana"/>
              </a:rPr>
              <a:t>s</a:t>
            </a:r>
            <a:r>
              <a:rPr dirty="0" sz="2450" spc="-65">
                <a:latin typeface="Verdana"/>
                <a:cs typeface="Verdana"/>
              </a:rPr>
              <a:t>t</a:t>
            </a:r>
            <a:r>
              <a:rPr dirty="0" sz="2450" spc="135">
                <a:latin typeface="Verdana"/>
                <a:cs typeface="Verdana"/>
              </a:rPr>
              <a:t>em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0">
                <a:latin typeface="Verdana"/>
                <a:cs typeface="Verdana"/>
              </a:rPr>
              <a:t>with  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15">
                <a:latin typeface="Verdana"/>
                <a:cs typeface="Verdana"/>
              </a:rPr>
              <a:t>xisting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550" spc="-45" i="1">
                <a:latin typeface="Verdana"/>
                <a:cs typeface="Verdana"/>
              </a:rPr>
              <a:t>disas</a:t>
            </a:r>
            <a:r>
              <a:rPr dirty="0" sz="2550" spc="-85" i="1">
                <a:latin typeface="Verdana"/>
                <a:cs typeface="Verdana"/>
              </a:rPr>
              <a:t>t</a:t>
            </a:r>
            <a:r>
              <a:rPr dirty="0" sz="2550" spc="-60" i="1">
                <a:latin typeface="Verdana"/>
                <a:cs typeface="Verdana"/>
              </a:rPr>
              <a:t>er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135" i="1">
                <a:latin typeface="Verdana"/>
                <a:cs typeface="Verdana"/>
              </a:rPr>
              <a:t>r</a:t>
            </a:r>
            <a:r>
              <a:rPr dirty="0" sz="2550" spc="-20" i="1">
                <a:latin typeface="Verdana"/>
                <a:cs typeface="Verdana"/>
              </a:rPr>
              <a:t>esponse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60" i="1">
                <a:latin typeface="Verdana"/>
                <a:cs typeface="Verdana"/>
              </a:rPr>
              <a:t>f</a:t>
            </a:r>
            <a:r>
              <a:rPr dirty="0" sz="2550" spc="-220" i="1">
                <a:latin typeface="Verdana"/>
                <a:cs typeface="Verdana"/>
              </a:rPr>
              <a:t>r</a:t>
            </a:r>
            <a:r>
              <a:rPr dirty="0" sz="2550" spc="15" i="1">
                <a:latin typeface="Verdana"/>
                <a:cs typeface="Verdana"/>
              </a:rPr>
              <a:t>am</a:t>
            </a:r>
            <a:r>
              <a:rPr dirty="0" sz="2550" spc="-15" i="1">
                <a:latin typeface="Verdana"/>
                <a:cs typeface="Verdana"/>
              </a:rPr>
              <a:t>e</a:t>
            </a:r>
            <a:r>
              <a:rPr dirty="0" sz="2550" spc="45" i="1">
                <a:latin typeface="Verdana"/>
                <a:cs typeface="Verdana"/>
              </a:rPr>
              <a:t>w</a:t>
            </a:r>
            <a:r>
              <a:rPr dirty="0" sz="2550" spc="-55" i="1">
                <a:latin typeface="Verdana"/>
                <a:cs typeface="Verdana"/>
              </a:rPr>
              <a:t>o</a:t>
            </a:r>
            <a:r>
              <a:rPr dirty="0" sz="2550" spc="-60" i="1">
                <a:latin typeface="Verdana"/>
                <a:cs typeface="Verdana"/>
              </a:rPr>
              <a:t>r</a:t>
            </a:r>
            <a:r>
              <a:rPr dirty="0" sz="2550" spc="-50" i="1">
                <a:latin typeface="Verdana"/>
                <a:cs typeface="Verdana"/>
              </a:rPr>
              <a:t>k</a:t>
            </a:r>
            <a:r>
              <a:rPr dirty="0" sz="2550" spc="-95" i="1">
                <a:latin typeface="Verdana"/>
                <a:cs typeface="Verdana"/>
              </a:rPr>
              <a:t>s 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t</a:t>
            </a:r>
            <a:r>
              <a:rPr dirty="0" sz="2450" spc="-175">
                <a:latin typeface="Verdana"/>
                <a:cs typeface="Verdana"/>
              </a:rPr>
              <a:t>r</a:t>
            </a:r>
            <a:r>
              <a:rPr dirty="0" sz="2450" spc="65">
                <a:latin typeface="Verdana"/>
                <a:cs typeface="Verdana"/>
              </a:rPr>
              <a:t>aining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55">
                <a:latin typeface="Verdana"/>
                <a:cs typeface="Verdana"/>
              </a:rPr>
              <a:t>esponde</a:t>
            </a:r>
            <a:r>
              <a:rPr dirty="0" sz="2450" spc="35">
                <a:latin typeface="Verdana"/>
                <a:cs typeface="Verdana"/>
              </a:rPr>
              <a:t>r</a:t>
            </a:r>
            <a:r>
              <a:rPr dirty="0" sz="2450" spc="-70">
                <a:latin typeface="Verdana"/>
                <a:cs typeface="Verdana"/>
              </a:rPr>
              <a:t>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its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75">
                <a:latin typeface="Verdana"/>
                <a:cs typeface="Verdana"/>
              </a:rPr>
              <a:t>use.</a:t>
            </a:r>
            <a:endParaRPr sz="2450">
              <a:latin typeface="Verdana"/>
              <a:cs typeface="Verdana"/>
            </a:endParaRPr>
          </a:p>
          <a:p>
            <a:pPr marL="12700" marR="735965">
              <a:lnSpc>
                <a:spcPct val="102000"/>
              </a:lnSpc>
            </a:pPr>
            <a:r>
              <a:rPr dirty="0" sz="2450" spc="-65">
                <a:latin typeface="Verdana"/>
                <a:cs typeface="Verdana"/>
              </a:rPr>
              <a:t>S</a:t>
            </a:r>
            <a:r>
              <a:rPr dirty="0" sz="2450" spc="-95">
                <a:latin typeface="Verdana"/>
                <a:cs typeface="Verdana"/>
              </a:rPr>
              <a:t>e</a:t>
            </a:r>
            <a:r>
              <a:rPr dirty="0" sz="2450" spc="20">
                <a:latin typeface="Verdana"/>
                <a:cs typeface="Verdana"/>
              </a:rPr>
              <a:t>amless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0">
                <a:latin typeface="Verdana"/>
                <a:cs typeface="Verdana"/>
              </a:rPr>
              <a:t>in</a:t>
            </a:r>
            <a:r>
              <a:rPr dirty="0" sz="2450" spc="-5">
                <a:latin typeface="Verdana"/>
                <a:cs typeface="Verdana"/>
              </a:rPr>
              <a:t>t</a:t>
            </a:r>
            <a:r>
              <a:rPr dirty="0" sz="2450" spc="100">
                <a:latin typeface="Verdana"/>
                <a:cs typeface="Verdana"/>
              </a:rPr>
              <a:t>eg</a:t>
            </a:r>
            <a:r>
              <a:rPr dirty="0" sz="2450" spc="-175">
                <a:latin typeface="Verdana"/>
                <a:cs typeface="Verdana"/>
              </a:rPr>
              <a:t>r</a:t>
            </a:r>
            <a:r>
              <a:rPr dirty="0" sz="2450" spc="40">
                <a:latin typeface="Verdana"/>
                <a:cs typeface="Verdana"/>
              </a:rPr>
              <a:t>ation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40">
                <a:latin typeface="Verdana"/>
                <a:cs typeface="Verdana"/>
              </a:rPr>
              <a:t>is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0">
                <a:latin typeface="Verdana"/>
                <a:cs typeface="Verdana"/>
              </a:rPr>
              <a:t>cru</a:t>
            </a:r>
            <a:r>
              <a:rPr dirty="0" sz="2450" spc="50">
                <a:latin typeface="Verdana"/>
                <a:cs typeface="Verdana"/>
              </a:rPr>
              <a:t>c</a:t>
            </a:r>
            <a:r>
              <a:rPr dirty="0" sz="2450" spc="-10">
                <a:latin typeface="Verdana"/>
                <a:cs typeface="Verdana"/>
              </a:rPr>
              <a:t>ial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>
                <a:latin typeface="Verdana"/>
                <a:cs typeface="Verdana"/>
              </a:rPr>
              <a:t>or  </a:t>
            </a:r>
            <a:r>
              <a:rPr dirty="0" sz="2450" spc="55">
                <a:latin typeface="Verdana"/>
                <a:cs typeface="Verdana"/>
              </a:rPr>
              <a:t>maximizing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its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25">
                <a:latin typeface="Verdana"/>
                <a:cs typeface="Verdana"/>
              </a:rPr>
              <a:t>effectiveness.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78003" y="2406599"/>
            <a:ext cx="6722745" cy="15557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0" spc="200"/>
              <a:t>Conclusion</a:t>
            </a:r>
            <a:endParaRPr sz="10000"/>
          </a:p>
        </p:txBody>
      </p:sp>
      <p:sp>
        <p:nvSpPr>
          <p:cNvPr id="4" name="object 4"/>
          <p:cNvSpPr txBox="1"/>
          <p:nvPr/>
        </p:nvSpPr>
        <p:spPr>
          <a:xfrm>
            <a:off x="4263810" y="4660112"/>
            <a:ext cx="9751060" cy="1926589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 indent="-635">
              <a:lnSpc>
                <a:spcPct val="102000"/>
              </a:lnSpc>
              <a:spcBef>
                <a:spcPts val="65"/>
              </a:spcBef>
            </a:pPr>
            <a:r>
              <a:rPr dirty="0" sz="2450" spc="20">
                <a:latin typeface="Verdana"/>
                <a:cs typeface="Verdana"/>
              </a:rPr>
              <a:t>The </a:t>
            </a:r>
            <a:r>
              <a:rPr dirty="0" sz="2450" spc="35">
                <a:latin typeface="Verdana"/>
                <a:cs typeface="Verdana"/>
              </a:rPr>
              <a:t>Stormlight </a:t>
            </a:r>
            <a:r>
              <a:rPr dirty="0" sz="2450" spc="-5">
                <a:latin typeface="Verdana"/>
                <a:cs typeface="Verdana"/>
              </a:rPr>
              <a:t>system </a:t>
            </a:r>
            <a:r>
              <a:rPr dirty="0" sz="2450" spc="-20">
                <a:latin typeface="Verdana"/>
                <a:cs typeface="Verdana"/>
              </a:rPr>
              <a:t>offers </a:t>
            </a:r>
            <a:r>
              <a:rPr dirty="0" sz="2450" spc="-15">
                <a:latin typeface="Verdana"/>
                <a:cs typeface="Verdana"/>
              </a:rPr>
              <a:t>a </a:t>
            </a:r>
            <a:r>
              <a:rPr dirty="0" sz="2450" spc="45">
                <a:latin typeface="Verdana"/>
                <a:cs typeface="Verdana"/>
              </a:rPr>
              <a:t>comprehensive </a:t>
            </a:r>
            <a:r>
              <a:rPr dirty="0" sz="2450" spc="40">
                <a:latin typeface="Verdana"/>
                <a:cs typeface="Verdana"/>
              </a:rPr>
              <a:t>solution </a:t>
            </a:r>
            <a:r>
              <a:rPr dirty="0" sz="2450" spc="-15">
                <a:latin typeface="Verdana"/>
                <a:cs typeface="Verdana"/>
              </a:rPr>
              <a:t>for </a:t>
            </a:r>
            <a:r>
              <a:rPr dirty="0" sz="2450" spc="-10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enhan</a:t>
            </a:r>
            <a:r>
              <a:rPr dirty="0" sz="2450" spc="50">
                <a:latin typeface="Verdana"/>
                <a:cs typeface="Verdana"/>
              </a:rPr>
              <a:t>c</a:t>
            </a:r>
            <a:r>
              <a:rPr dirty="0" sz="2450" spc="95">
                <a:latin typeface="Verdana"/>
                <a:cs typeface="Verdana"/>
              </a:rPr>
              <a:t>ing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disas</a:t>
            </a:r>
            <a:r>
              <a:rPr dirty="0" sz="2450" spc="-50">
                <a:latin typeface="Verdana"/>
                <a:cs typeface="Verdana"/>
              </a:rPr>
              <a:t>t</a:t>
            </a:r>
            <a:r>
              <a:rPr dirty="0" sz="2450" spc="-10">
                <a:latin typeface="Verdana"/>
                <a:cs typeface="Verdana"/>
              </a:rPr>
              <a:t>er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esponse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th</a:t>
            </a:r>
            <a:r>
              <a:rPr dirty="0" sz="2450" spc="-5">
                <a:latin typeface="Verdana"/>
                <a:cs typeface="Verdana"/>
              </a:rPr>
              <a:t>r</a:t>
            </a:r>
            <a:r>
              <a:rPr dirty="0" sz="2450" spc="114">
                <a:latin typeface="Verdana"/>
                <a:cs typeface="Verdana"/>
              </a:rPr>
              <a:t>ough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65">
                <a:latin typeface="Verdana"/>
                <a:cs typeface="Verdana"/>
              </a:rPr>
              <a:t>al</a:t>
            </a:r>
            <a:r>
              <a:rPr dirty="0" sz="2450" spc="-45">
                <a:latin typeface="Verdana"/>
                <a:cs typeface="Verdana"/>
              </a:rPr>
              <a:t>-</a:t>
            </a:r>
            <a:r>
              <a:rPr dirty="0" sz="2450" spc="75">
                <a:latin typeface="Verdana"/>
                <a:cs typeface="Verdana"/>
              </a:rPr>
              <a:t>time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data  </a:t>
            </a:r>
            <a:r>
              <a:rPr dirty="0" sz="2450" spc="55">
                <a:latin typeface="Verdana"/>
                <a:cs typeface="Verdana"/>
              </a:rPr>
              <a:t>management, </a:t>
            </a:r>
            <a:r>
              <a:rPr dirty="0" sz="2450" spc="10">
                <a:latin typeface="Verdana"/>
                <a:cs typeface="Verdana"/>
              </a:rPr>
              <a:t>resource </a:t>
            </a:r>
            <a:r>
              <a:rPr dirty="0" sz="2450">
                <a:latin typeface="Verdana"/>
                <a:cs typeface="Verdana"/>
              </a:rPr>
              <a:t>allocation, </a:t>
            </a:r>
            <a:r>
              <a:rPr dirty="0" sz="2450" spc="85">
                <a:latin typeface="Verdana"/>
                <a:cs typeface="Verdana"/>
              </a:rPr>
              <a:t>and </a:t>
            </a:r>
            <a:r>
              <a:rPr dirty="0" sz="2450" spc="55">
                <a:latin typeface="Verdana"/>
                <a:cs typeface="Verdana"/>
              </a:rPr>
              <a:t>communication. </a:t>
            </a:r>
            <a:r>
              <a:rPr dirty="0" sz="2450" spc="-105">
                <a:latin typeface="Verdana"/>
                <a:cs typeface="Verdana"/>
              </a:rPr>
              <a:t>Its </a:t>
            </a:r>
            <a:r>
              <a:rPr dirty="0" sz="2450" spc="-100">
                <a:latin typeface="Verdana"/>
                <a:cs typeface="Verdana"/>
              </a:rPr>
              <a:t> </a:t>
            </a:r>
            <a:r>
              <a:rPr dirty="0" sz="2450" spc="75">
                <a:latin typeface="Verdana"/>
                <a:cs typeface="Verdana"/>
              </a:rPr>
              <a:t>implementation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5">
                <a:latin typeface="Verdana"/>
                <a:cs typeface="Verdana"/>
              </a:rPr>
              <a:t>can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signiﬁcantly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imp</a:t>
            </a:r>
            <a:r>
              <a:rPr dirty="0" sz="2450" spc="25">
                <a:latin typeface="Verdana"/>
                <a:cs typeface="Verdana"/>
              </a:rPr>
              <a:t>r</a:t>
            </a:r>
            <a:r>
              <a:rPr dirty="0" sz="2450" spc="20">
                <a:latin typeface="Verdana"/>
                <a:cs typeface="Verdana"/>
              </a:rPr>
              <a:t>o</a:t>
            </a:r>
            <a:r>
              <a:rPr dirty="0" sz="2450" spc="-150">
                <a:latin typeface="Verdana"/>
                <a:cs typeface="Verdana"/>
              </a:rPr>
              <a:t>v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e</a:t>
            </a:r>
            <a:r>
              <a:rPr dirty="0" sz="2450" spc="5">
                <a:latin typeface="Verdana"/>
                <a:cs typeface="Verdana"/>
              </a:rPr>
              <a:t>f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80">
                <a:latin typeface="Verdana"/>
                <a:cs typeface="Verdana"/>
              </a:rPr>
              <a:t>e</a:t>
            </a:r>
            <a:r>
              <a:rPr dirty="0" sz="2450" spc="80">
                <a:latin typeface="Verdana"/>
                <a:cs typeface="Verdana"/>
              </a:rPr>
              <a:t>c</a:t>
            </a:r>
            <a:r>
              <a:rPr dirty="0" sz="2450" spc="-20">
                <a:latin typeface="Verdana"/>
                <a:cs typeface="Verdana"/>
              </a:rPr>
              <a:t>ti</a:t>
            </a:r>
            <a:r>
              <a:rPr dirty="0" sz="2450" spc="-80">
                <a:latin typeface="Verdana"/>
                <a:cs typeface="Verdana"/>
              </a:rPr>
              <a:t>v</a:t>
            </a:r>
            <a:r>
              <a:rPr dirty="0" sz="2450" spc="10">
                <a:latin typeface="Verdana"/>
                <a:cs typeface="Verdana"/>
              </a:rPr>
              <a:t>eness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5">
                <a:latin typeface="Verdana"/>
                <a:cs typeface="Verdana"/>
              </a:rPr>
              <a:t>of  </a:t>
            </a:r>
            <a:r>
              <a:rPr dirty="0" sz="2450" spc="5">
                <a:latin typeface="Verdana"/>
                <a:cs typeface="Verdana"/>
              </a:rPr>
              <a:t>disas</a:t>
            </a:r>
            <a:r>
              <a:rPr dirty="0" sz="2450" spc="-50">
                <a:latin typeface="Verdana"/>
                <a:cs typeface="Verdana"/>
              </a:rPr>
              <a:t>t</a:t>
            </a:r>
            <a:r>
              <a:rPr dirty="0" sz="2450" spc="-10">
                <a:latin typeface="Verdana"/>
                <a:cs typeface="Verdana"/>
              </a:rPr>
              <a:t>er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esponse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e</a:t>
            </a:r>
            <a:r>
              <a:rPr dirty="0" sz="2450" spc="5">
                <a:latin typeface="Verdana"/>
                <a:cs typeface="Verdana"/>
              </a:rPr>
              <a:t>f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35">
                <a:latin typeface="Verdana"/>
                <a:cs typeface="Verdana"/>
              </a:rPr>
              <a:t>r</a:t>
            </a:r>
            <a:r>
              <a:rPr dirty="0" sz="2450" spc="-135">
                <a:latin typeface="Verdana"/>
                <a:cs typeface="Verdana"/>
              </a:rPr>
              <a:t>ts.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5159" y="2530856"/>
            <a:ext cx="7125970" cy="23056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950" spc="-50">
                <a:solidFill>
                  <a:srgbClr val="FFFFFF"/>
                </a:solidFill>
              </a:rPr>
              <a:t>Thanks!</a:t>
            </a:r>
            <a:endParaRPr sz="149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3001"/>
              <a:ext cx="6496050" cy="79628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8097" y="1938642"/>
            <a:ext cx="4694555" cy="9740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200" spc="140">
                <a:latin typeface="Times New Roman"/>
                <a:cs typeface="Times New Roman"/>
              </a:rPr>
              <a:t>Int</a:t>
            </a:r>
            <a:r>
              <a:rPr dirty="0" sz="6200" spc="60">
                <a:latin typeface="Times New Roman"/>
                <a:cs typeface="Times New Roman"/>
              </a:rPr>
              <a:t>r</a:t>
            </a:r>
            <a:r>
              <a:rPr dirty="0" sz="6200" spc="310">
                <a:latin typeface="Times New Roman"/>
                <a:cs typeface="Times New Roman"/>
              </a:rPr>
              <a:t>oduction</a:t>
            </a:r>
            <a:endParaRPr sz="6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3296" y="3186522"/>
            <a:ext cx="6118225" cy="2653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45"/>
              </a:spcBef>
            </a:pPr>
            <a:r>
              <a:rPr dirty="0" sz="2450" spc="20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75">
                <a:latin typeface="Verdana"/>
                <a:cs typeface="Verdana"/>
              </a:rPr>
              <a:t>S</a:t>
            </a:r>
            <a:r>
              <a:rPr dirty="0" sz="2450" spc="-95">
                <a:latin typeface="Verdana"/>
                <a:cs typeface="Verdana"/>
              </a:rPr>
              <a:t>t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90">
                <a:latin typeface="Verdana"/>
                <a:cs typeface="Verdana"/>
              </a:rPr>
              <a:t>mlight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5">
                <a:latin typeface="Verdana"/>
                <a:cs typeface="Verdana"/>
              </a:rPr>
              <a:t>s</a:t>
            </a:r>
            <a:r>
              <a:rPr dirty="0" sz="2450" spc="-125">
                <a:latin typeface="Verdana"/>
                <a:cs typeface="Verdana"/>
              </a:rPr>
              <a:t>y</a:t>
            </a:r>
            <a:r>
              <a:rPr dirty="0" sz="2450" spc="-20">
                <a:latin typeface="Verdana"/>
                <a:cs typeface="Verdana"/>
              </a:rPr>
              <a:t>s</a:t>
            </a:r>
            <a:r>
              <a:rPr dirty="0" sz="2450" spc="-65">
                <a:latin typeface="Verdana"/>
                <a:cs typeface="Verdana"/>
              </a:rPr>
              <a:t>t</a:t>
            </a:r>
            <a:r>
              <a:rPr dirty="0" sz="2450" spc="135">
                <a:latin typeface="Verdana"/>
                <a:cs typeface="Verdana"/>
              </a:rPr>
              <a:t>em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40">
                <a:latin typeface="Verdana"/>
                <a:cs typeface="Verdana"/>
              </a:rPr>
              <a:t>is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a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30">
                <a:latin typeface="Verdana"/>
                <a:cs typeface="Verdana"/>
              </a:rPr>
              <a:t>w</a:t>
            </a:r>
            <a:r>
              <a:rPr dirty="0" sz="2450" spc="90">
                <a:latin typeface="Verdana"/>
                <a:cs typeface="Verdana"/>
              </a:rPr>
              <a:t>e</a:t>
            </a:r>
            <a:r>
              <a:rPr dirty="0" sz="2450" spc="114">
                <a:latin typeface="Verdana"/>
                <a:cs typeface="Verdana"/>
              </a:rPr>
              <a:t>b</a:t>
            </a:r>
            <a:r>
              <a:rPr dirty="0" sz="2450" spc="-10">
                <a:latin typeface="Verdana"/>
                <a:cs typeface="Verdana"/>
              </a:rPr>
              <a:t>-</a:t>
            </a:r>
            <a:r>
              <a:rPr dirty="0" sz="2450" spc="-20">
                <a:latin typeface="Verdana"/>
                <a:cs typeface="Verdana"/>
              </a:rPr>
              <a:t>b</a:t>
            </a:r>
            <a:r>
              <a:rPr dirty="0" sz="2450" spc="20">
                <a:latin typeface="Verdana"/>
                <a:cs typeface="Verdana"/>
              </a:rPr>
              <a:t>ased  </a:t>
            </a:r>
            <a:r>
              <a:rPr dirty="0" sz="2450" spc="30">
                <a:latin typeface="Verdana"/>
                <a:cs typeface="Verdana"/>
              </a:rPr>
              <a:t>plat</a:t>
            </a:r>
            <a:r>
              <a:rPr dirty="0" sz="2450" spc="-5">
                <a:latin typeface="Verdana"/>
                <a:cs typeface="Verdana"/>
              </a:rPr>
              <a:t>f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240">
                <a:latin typeface="Verdana"/>
                <a:cs typeface="Verdana"/>
              </a:rPr>
              <a:t>m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0">
                <a:latin typeface="Verdana"/>
                <a:cs typeface="Verdana"/>
              </a:rPr>
              <a:t>designed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60">
                <a:latin typeface="Verdana"/>
                <a:cs typeface="Verdana"/>
              </a:rPr>
              <a:t>o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550" spc="25" i="1">
                <a:latin typeface="Verdana"/>
                <a:cs typeface="Verdana"/>
              </a:rPr>
              <a:t>enhan</a:t>
            </a:r>
            <a:r>
              <a:rPr dirty="0" sz="2550" spc="-5" i="1">
                <a:latin typeface="Verdana"/>
                <a:cs typeface="Verdana"/>
              </a:rPr>
              <a:t>c</a:t>
            </a:r>
            <a:r>
              <a:rPr dirty="0" sz="2550" spc="-25" i="1">
                <a:latin typeface="Verdana"/>
                <a:cs typeface="Verdana"/>
              </a:rPr>
              <a:t>e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45" i="1">
                <a:latin typeface="Verdana"/>
                <a:cs typeface="Verdana"/>
              </a:rPr>
              <a:t>disas</a:t>
            </a:r>
            <a:r>
              <a:rPr dirty="0" sz="2550" spc="-85" i="1">
                <a:latin typeface="Verdana"/>
                <a:cs typeface="Verdana"/>
              </a:rPr>
              <a:t>t</a:t>
            </a:r>
            <a:r>
              <a:rPr dirty="0" sz="2550" spc="-55" i="1">
                <a:latin typeface="Verdana"/>
                <a:cs typeface="Verdana"/>
              </a:rPr>
              <a:t>er  </a:t>
            </a:r>
            <a:r>
              <a:rPr dirty="0" sz="2550" spc="-135" i="1">
                <a:latin typeface="Verdana"/>
                <a:cs typeface="Verdana"/>
              </a:rPr>
              <a:t>r</a:t>
            </a:r>
            <a:r>
              <a:rPr dirty="0" sz="2550" spc="-20" i="1">
                <a:latin typeface="Verdana"/>
                <a:cs typeface="Verdana"/>
              </a:rPr>
              <a:t>esponse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450" spc="110">
                <a:latin typeface="Verdana"/>
                <a:cs typeface="Verdana"/>
              </a:rPr>
              <a:t>b</a:t>
            </a:r>
            <a:r>
              <a:rPr dirty="0" sz="2450" spc="-110">
                <a:latin typeface="Verdana"/>
                <a:cs typeface="Verdana"/>
              </a:rPr>
              <a:t>y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p</a:t>
            </a:r>
            <a:r>
              <a:rPr dirty="0" sz="2450" spc="5">
                <a:latin typeface="Verdana"/>
                <a:cs typeface="Verdana"/>
              </a:rPr>
              <a:t>r</a:t>
            </a:r>
            <a:r>
              <a:rPr dirty="0" sz="2450" spc="20">
                <a:latin typeface="Verdana"/>
                <a:cs typeface="Verdana"/>
              </a:rPr>
              <a:t>o</a:t>
            </a:r>
            <a:r>
              <a:rPr dirty="0" sz="2450" spc="50">
                <a:latin typeface="Verdana"/>
                <a:cs typeface="Verdana"/>
              </a:rPr>
              <a:t>viding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65">
                <a:latin typeface="Verdana"/>
                <a:cs typeface="Verdana"/>
              </a:rPr>
              <a:t>al</a:t>
            </a:r>
            <a:r>
              <a:rPr dirty="0" sz="2450" spc="-45">
                <a:latin typeface="Verdana"/>
                <a:cs typeface="Verdana"/>
              </a:rPr>
              <a:t>-</a:t>
            </a:r>
            <a:r>
              <a:rPr dirty="0" sz="2450" spc="75">
                <a:latin typeface="Verdana"/>
                <a:cs typeface="Verdana"/>
              </a:rPr>
              <a:t>time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data  </a:t>
            </a:r>
            <a:r>
              <a:rPr dirty="0" sz="2450" spc="95">
                <a:latin typeface="Verdana"/>
                <a:cs typeface="Verdana"/>
              </a:rPr>
              <a:t>management </a:t>
            </a:r>
            <a:r>
              <a:rPr dirty="0" sz="2450" spc="85">
                <a:latin typeface="Verdana"/>
                <a:cs typeface="Verdana"/>
              </a:rPr>
              <a:t>and </a:t>
            </a:r>
            <a:r>
              <a:rPr dirty="0" sz="2450" spc="15">
                <a:latin typeface="Verdana"/>
                <a:cs typeface="Verdana"/>
              </a:rPr>
              <a:t>coordination. </a:t>
            </a:r>
            <a:r>
              <a:rPr dirty="0" sz="2450" spc="-15">
                <a:latin typeface="Verdana"/>
                <a:cs typeface="Verdana"/>
              </a:rPr>
              <a:t>This </a:t>
            </a:r>
            <a:r>
              <a:rPr dirty="0" sz="2450" spc="-10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p</a:t>
            </a:r>
            <a:r>
              <a:rPr dirty="0" sz="2450" spc="5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esentation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will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5">
                <a:latin typeface="Verdana"/>
                <a:cs typeface="Verdana"/>
              </a:rPr>
              <a:t>xplo</a:t>
            </a:r>
            <a:r>
              <a:rPr dirty="0" sz="2450" spc="-35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20">
                <a:latin typeface="Verdana"/>
                <a:cs typeface="Verdana"/>
              </a:rPr>
              <a:t>atu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-15">
                <a:latin typeface="Verdana"/>
                <a:cs typeface="Verdana"/>
              </a:rPr>
              <a:t>es 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40">
                <a:latin typeface="Verdana"/>
                <a:cs typeface="Verdana"/>
              </a:rPr>
              <a:t>beneﬁts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of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this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0">
                <a:latin typeface="Verdana"/>
                <a:cs typeface="Verdana"/>
              </a:rPr>
              <a:t>inn</a:t>
            </a:r>
            <a:r>
              <a:rPr dirty="0" sz="2450" spc="45">
                <a:latin typeface="Verdana"/>
                <a:cs typeface="Verdana"/>
              </a:rPr>
              <a:t>o</a:t>
            </a:r>
            <a:r>
              <a:rPr dirty="0" sz="2450" spc="-150">
                <a:latin typeface="Verdana"/>
                <a:cs typeface="Verdana"/>
              </a:rPr>
              <a:t>v</a:t>
            </a:r>
            <a:r>
              <a:rPr dirty="0" sz="2450" spc="-20">
                <a:latin typeface="Verdana"/>
                <a:cs typeface="Verdana"/>
              </a:rPr>
              <a:t>ati</a:t>
            </a:r>
            <a:r>
              <a:rPr dirty="0" sz="2450" spc="-70">
                <a:latin typeface="Verdana"/>
                <a:cs typeface="Verdana"/>
              </a:rPr>
              <a:t>v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5">
                <a:latin typeface="Verdana"/>
                <a:cs typeface="Verdana"/>
              </a:rPr>
              <a:t>s</a:t>
            </a:r>
            <a:r>
              <a:rPr dirty="0" sz="2450" spc="-125">
                <a:latin typeface="Verdana"/>
                <a:cs typeface="Verdana"/>
              </a:rPr>
              <a:t>y</a:t>
            </a:r>
            <a:r>
              <a:rPr dirty="0" sz="2450" spc="-20">
                <a:latin typeface="Verdana"/>
                <a:cs typeface="Verdana"/>
              </a:rPr>
              <a:t>s</a:t>
            </a:r>
            <a:r>
              <a:rPr dirty="0" sz="2450" spc="-65">
                <a:latin typeface="Verdana"/>
                <a:cs typeface="Verdana"/>
              </a:rPr>
              <a:t>t</a:t>
            </a:r>
            <a:r>
              <a:rPr dirty="0" sz="2450" spc="-30">
                <a:latin typeface="Verdana"/>
                <a:cs typeface="Verdana"/>
              </a:rPr>
              <a:t>em.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dirty="0" spc="20"/>
              <a:t>Disaster</a:t>
            </a:r>
            <a:r>
              <a:rPr dirty="0" spc="-125"/>
              <a:t> </a:t>
            </a:r>
            <a:r>
              <a:rPr dirty="0" spc="20"/>
              <a:t>Management </a:t>
            </a:r>
            <a:r>
              <a:rPr dirty="0" spc="-890"/>
              <a:t> </a:t>
            </a:r>
            <a:r>
              <a:rPr dirty="0" spc="170">
                <a:latin typeface="Times New Roman"/>
                <a:cs typeface="Times New Roman"/>
              </a:rPr>
              <a:t>Challenges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33296" y="3186522"/>
            <a:ext cx="6331585" cy="2653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45"/>
              </a:spcBef>
            </a:pPr>
            <a:r>
              <a:rPr dirty="0" sz="2450" spc="20">
                <a:latin typeface="Verdana"/>
                <a:cs typeface="Verdana"/>
              </a:rPr>
              <a:t>C</a:t>
            </a:r>
            <a:r>
              <a:rPr dirty="0" sz="2450" spc="35">
                <a:latin typeface="Verdana"/>
                <a:cs typeface="Verdana"/>
              </a:rPr>
              <a:t>u</a:t>
            </a:r>
            <a:r>
              <a:rPr dirty="0" sz="2450">
                <a:latin typeface="Verdana"/>
                <a:cs typeface="Verdana"/>
              </a:rPr>
              <a:t>r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65">
                <a:latin typeface="Verdana"/>
                <a:cs typeface="Verdana"/>
              </a:rPr>
              <a:t>ent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disas</a:t>
            </a:r>
            <a:r>
              <a:rPr dirty="0" sz="2450" spc="-50">
                <a:latin typeface="Verdana"/>
                <a:cs typeface="Verdana"/>
              </a:rPr>
              <a:t>t</a:t>
            </a:r>
            <a:r>
              <a:rPr dirty="0" sz="2450" spc="-10">
                <a:latin typeface="Verdana"/>
                <a:cs typeface="Verdana"/>
              </a:rPr>
              <a:t>er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esponse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5">
                <a:latin typeface="Verdana"/>
                <a:cs typeface="Verdana"/>
              </a:rPr>
              <a:t>s</a:t>
            </a:r>
            <a:r>
              <a:rPr dirty="0" sz="2450" spc="-125">
                <a:latin typeface="Verdana"/>
                <a:cs typeface="Verdana"/>
              </a:rPr>
              <a:t>y</a:t>
            </a:r>
            <a:r>
              <a:rPr dirty="0" sz="2450" spc="-20">
                <a:latin typeface="Verdana"/>
                <a:cs typeface="Verdana"/>
              </a:rPr>
              <a:t>s</a:t>
            </a:r>
            <a:r>
              <a:rPr dirty="0" sz="2450" spc="-65">
                <a:latin typeface="Verdana"/>
                <a:cs typeface="Verdana"/>
              </a:rPr>
              <a:t>t</a:t>
            </a:r>
            <a:r>
              <a:rPr dirty="0" sz="2450" spc="65">
                <a:latin typeface="Verdana"/>
                <a:cs typeface="Verdana"/>
              </a:rPr>
              <a:t>ems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of</a:t>
            </a:r>
            <a:r>
              <a:rPr dirty="0" sz="2450" spc="-30">
                <a:latin typeface="Verdana"/>
                <a:cs typeface="Verdana"/>
              </a:rPr>
              <a:t>t</a:t>
            </a:r>
            <a:r>
              <a:rPr dirty="0" sz="2450" spc="60">
                <a:latin typeface="Verdana"/>
                <a:cs typeface="Verdana"/>
              </a:rPr>
              <a:t>en 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55">
                <a:latin typeface="Verdana"/>
                <a:cs typeface="Verdana"/>
              </a:rPr>
              <a:t>a</a:t>
            </a:r>
            <a:r>
              <a:rPr dirty="0" sz="2450" spc="20">
                <a:latin typeface="Verdana"/>
                <a:cs typeface="Verdana"/>
              </a:rPr>
              <a:t>c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5">
                <a:latin typeface="Verdana"/>
                <a:cs typeface="Verdana"/>
              </a:rPr>
              <a:t>c</a:t>
            </a:r>
            <a:r>
              <a:rPr dirty="0" sz="2450" spc="40">
                <a:latin typeface="Verdana"/>
                <a:cs typeface="Verdana"/>
              </a:rPr>
              <a:t>hallenges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su</a:t>
            </a:r>
            <a:r>
              <a:rPr dirty="0" sz="2450" spc="30">
                <a:latin typeface="Verdana"/>
                <a:cs typeface="Verdana"/>
              </a:rPr>
              <a:t>c</a:t>
            </a:r>
            <a:r>
              <a:rPr dirty="0" sz="2450" spc="120">
                <a:latin typeface="Verdana"/>
                <a:cs typeface="Verdana"/>
              </a:rPr>
              <a:t>h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40">
                <a:latin typeface="Verdana"/>
                <a:cs typeface="Verdana"/>
              </a:rPr>
              <a:t>as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550" spc="35" i="1">
                <a:latin typeface="Verdana"/>
                <a:cs typeface="Verdana"/>
              </a:rPr>
              <a:t>c</a:t>
            </a:r>
            <a:r>
              <a:rPr dirty="0" sz="2550" spc="30" i="1">
                <a:latin typeface="Verdana"/>
                <a:cs typeface="Verdana"/>
              </a:rPr>
              <a:t>ommunication  </a:t>
            </a:r>
            <a:r>
              <a:rPr dirty="0" sz="2550" spc="-5" i="1">
                <a:latin typeface="Verdana"/>
                <a:cs typeface="Verdana"/>
              </a:rPr>
              <a:t>b</a:t>
            </a:r>
            <a:r>
              <a:rPr dirty="0" sz="2550" spc="-40" i="1">
                <a:latin typeface="Verdana"/>
                <a:cs typeface="Verdana"/>
              </a:rPr>
              <a:t>r</a:t>
            </a:r>
            <a:r>
              <a:rPr dirty="0" sz="2550" spc="-65" i="1">
                <a:latin typeface="Verdana"/>
                <a:cs typeface="Verdana"/>
              </a:rPr>
              <a:t>e</a:t>
            </a:r>
            <a:r>
              <a:rPr dirty="0" sz="2550" spc="-45" i="1">
                <a:latin typeface="Verdana"/>
                <a:cs typeface="Verdana"/>
              </a:rPr>
              <a:t>a</a:t>
            </a:r>
            <a:r>
              <a:rPr dirty="0" sz="2550" spc="-95" i="1">
                <a:latin typeface="Verdana"/>
                <a:cs typeface="Verdana"/>
              </a:rPr>
              <a:t>k</a:t>
            </a:r>
            <a:r>
              <a:rPr dirty="0" sz="2550" spc="45" i="1">
                <a:latin typeface="Verdana"/>
                <a:cs typeface="Verdana"/>
              </a:rPr>
              <a:t>d</a:t>
            </a:r>
            <a:r>
              <a:rPr dirty="0" sz="2550" spc="5" i="1">
                <a:latin typeface="Verdana"/>
                <a:cs typeface="Verdana"/>
              </a:rPr>
              <a:t>o</a:t>
            </a:r>
            <a:r>
              <a:rPr dirty="0" sz="2550" spc="5" i="1">
                <a:latin typeface="Verdana"/>
                <a:cs typeface="Verdana"/>
              </a:rPr>
              <a:t>wns</a:t>
            </a:r>
            <a:r>
              <a:rPr dirty="0" sz="2450" spc="-370">
                <a:latin typeface="Verdana"/>
                <a:cs typeface="Verdana"/>
              </a:rPr>
              <a:t>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15">
                <a:latin typeface="Verdana"/>
                <a:cs typeface="Verdana"/>
              </a:rPr>
              <a:t>esou</a:t>
            </a:r>
            <a:r>
              <a:rPr dirty="0" sz="2450" spc="-25">
                <a:latin typeface="Verdana"/>
                <a:cs typeface="Verdana"/>
              </a:rPr>
              <a:t>r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allocation  </a:t>
            </a:r>
            <a:r>
              <a:rPr dirty="0" sz="2450">
                <a:latin typeface="Verdana"/>
                <a:cs typeface="Verdana"/>
              </a:rPr>
              <a:t>inefﬁciencies, </a:t>
            </a:r>
            <a:r>
              <a:rPr dirty="0" sz="2450" spc="85">
                <a:latin typeface="Verdana"/>
                <a:cs typeface="Verdana"/>
              </a:rPr>
              <a:t>and </a:t>
            </a:r>
            <a:r>
              <a:rPr dirty="0" sz="2450" spc="40">
                <a:latin typeface="Verdana"/>
                <a:cs typeface="Verdana"/>
              </a:rPr>
              <a:t>data </a:t>
            </a:r>
            <a:r>
              <a:rPr dirty="0" sz="2450" spc="95">
                <a:latin typeface="Verdana"/>
                <a:cs typeface="Verdana"/>
              </a:rPr>
              <a:t>management </a:t>
            </a:r>
            <a:r>
              <a:rPr dirty="0" sz="2450" spc="100">
                <a:latin typeface="Verdana"/>
                <a:cs typeface="Verdana"/>
              </a:rPr>
              <a:t> </a:t>
            </a:r>
            <a:r>
              <a:rPr dirty="0" sz="2450" spc="-65">
                <a:latin typeface="Verdana"/>
                <a:cs typeface="Verdana"/>
              </a:rPr>
              <a:t>issues.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These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5">
                <a:latin typeface="Verdana"/>
                <a:cs typeface="Verdana"/>
              </a:rPr>
              <a:t>c</a:t>
            </a:r>
            <a:r>
              <a:rPr dirty="0" sz="2450" spc="40">
                <a:latin typeface="Verdana"/>
                <a:cs typeface="Verdana"/>
              </a:rPr>
              <a:t>hallenges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5">
                <a:latin typeface="Verdana"/>
                <a:cs typeface="Verdana"/>
              </a:rPr>
              <a:t>can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hinder  </a:t>
            </a:r>
            <a:r>
              <a:rPr dirty="0" sz="2450" spc="5">
                <a:latin typeface="Verdana"/>
                <a:cs typeface="Verdana"/>
              </a:rPr>
              <a:t>e</a:t>
            </a:r>
            <a:r>
              <a:rPr dirty="0" sz="2450" spc="5">
                <a:latin typeface="Verdana"/>
                <a:cs typeface="Verdana"/>
              </a:rPr>
              <a:t>f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80">
                <a:latin typeface="Verdana"/>
                <a:cs typeface="Verdana"/>
              </a:rPr>
              <a:t>e</a:t>
            </a:r>
            <a:r>
              <a:rPr dirty="0" sz="2450" spc="80">
                <a:latin typeface="Verdana"/>
                <a:cs typeface="Verdana"/>
              </a:rPr>
              <a:t>c</a:t>
            </a:r>
            <a:r>
              <a:rPr dirty="0" sz="2450" spc="-20">
                <a:latin typeface="Verdana"/>
                <a:cs typeface="Verdana"/>
              </a:rPr>
              <a:t>ti</a:t>
            </a:r>
            <a:r>
              <a:rPr dirty="0" sz="2450" spc="-80">
                <a:latin typeface="Verdana"/>
                <a:cs typeface="Verdana"/>
              </a:rPr>
              <a:t>v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disas</a:t>
            </a:r>
            <a:r>
              <a:rPr dirty="0" sz="2450" spc="-50">
                <a:latin typeface="Verdana"/>
                <a:cs typeface="Verdana"/>
              </a:rPr>
              <a:t>t</a:t>
            </a:r>
            <a:r>
              <a:rPr dirty="0" sz="2450" spc="-10">
                <a:latin typeface="Verdana"/>
                <a:cs typeface="Verdana"/>
              </a:rPr>
              <a:t>er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esponse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e</a:t>
            </a:r>
            <a:r>
              <a:rPr dirty="0" sz="2450" spc="5">
                <a:latin typeface="Verdana"/>
                <a:cs typeface="Verdana"/>
              </a:rPr>
              <a:t>f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35">
                <a:latin typeface="Verdana"/>
                <a:cs typeface="Verdana"/>
              </a:rPr>
              <a:t>r</a:t>
            </a:r>
            <a:r>
              <a:rPr dirty="0" sz="2450" spc="-135">
                <a:latin typeface="Verdana"/>
                <a:cs typeface="Verdana"/>
              </a:rPr>
              <a:t>ts.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8122" y="1419873"/>
            <a:ext cx="6240780" cy="7454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700" spc="155">
                <a:latin typeface="Times New Roman"/>
                <a:cs typeface="Times New Roman"/>
              </a:rPr>
              <a:t>Features</a:t>
            </a:r>
            <a:r>
              <a:rPr dirty="0" sz="4700" spc="-100">
                <a:latin typeface="Times New Roman"/>
                <a:cs typeface="Times New Roman"/>
              </a:rPr>
              <a:t> </a:t>
            </a:r>
            <a:r>
              <a:rPr dirty="0" sz="4700" spc="204">
                <a:latin typeface="Times New Roman"/>
                <a:cs typeface="Times New Roman"/>
              </a:rPr>
              <a:t>of</a:t>
            </a:r>
            <a:r>
              <a:rPr dirty="0" sz="4700" spc="-95">
                <a:latin typeface="Times New Roman"/>
                <a:cs typeface="Times New Roman"/>
              </a:rPr>
              <a:t> </a:t>
            </a:r>
            <a:r>
              <a:rPr dirty="0" sz="4700" spc="195">
                <a:latin typeface="Times New Roman"/>
                <a:cs typeface="Times New Roman"/>
              </a:rPr>
              <a:t>Stormlight</a:t>
            </a:r>
            <a:endParaRPr sz="4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9560" y="2819530"/>
            <a:ext cx="6169025" cy="309118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algn="r" marL="12700" marR="5080" indent="107950">
              <a:lnSpc>
                <a:spcPct val="115999"/>
              </a:lnSpc>
              <a:spcBef>
                <a:spcPts val="45"/>
              </a:spcBef>
            </a:pPr>
            <a:r>
              <a:rPr dirty="0" sz="2450" spc="20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75">
                <a:latin typeface="Verdana"/>
                <a:cs typeface="Verdana"/>
              </a:rPr>
              <a:t>S</a:t>
            </a:r>
            <a:r>
              <a:rPr dirty="0" sz="2450" spc="-95">
                <a:latin typeface="Verdana"/>
                <a:cs typeface="Verdana"/>
              </a:rPr>
              <a:t>t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90">
                <a:latin typeface="Verdana"/>
                <a:cs typeface="Verdana"/>
              </a:rPr>
              <a:t>mlight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5">
                <a:latin typeface="Verdana"/>
                <a:cs typeface="Verdana"/>
              </a:rPr>
              <a:t>s</a:t>
            </a:r>
            <a:r>
              <a:rPr dirty="0" sz="2450" spc="-125">
                <a:latin typeface="Verdana"/>
                <a:cs typeface="Verdana"/>
              </a:rPr>
              <a:t>y</a:t>
            </a:r>
            <a:r>
              <a:rPr dirty="0" sz="2450" spc="-20">
                <a:latin typeface="Verdana"/>
                <a:cs typeface="Verdana"/>
              </a:rPr>
              <a:t>s</a:t>
            </a:r>
            <a:r>
              <a:rPr dirty="0" sz="2450" spc="-65">
                <a:latin typeface="Verdana"/>
                <a:cs typeface="Verdana"/>
              </a:rPr>
              <a:t>t</a:t>
            </a:r>
            <a:r>
              <a:rPr dirty="0" sz="2450" spc="135">
                <a:latin typeface="Verdana"/>
                <a:cs typeface="Verdana"/>
              </a:rPr>
              <a:t>em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o</a:t>
            </a:r>
            <a:r>
              <a:rPr dirty="0" sz="2450" spc="20">
                <a:latin typeface="Verdana"/>
                <a:cs typeface="Verdana"/>
              </a:rPr>
              <a:t>f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-15">
                <a:latin typeface="Verdana"/>
                <a:cs typeface="Verdana"/>
              </a:rPr>
              <a:t>e</a:t>
            </a:r>
            <a:r>
              <a:rPr dirty="0" sz="2450" spc="-15">
                <a:latin typeface="Verdana"/>
                <a:cs typeface="Verdana"/>
              </a:rPr>
              <a:t>r</a:t>
            </a:r>
            <a:r>
              <a:rPr dirty="0" sz="2450" spc="-70">
                <a:latin typeface="Verdana"/>
                <a:cs typeface="Verdana"/>
              </a:rPr>
              <a:t>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65">
                <a:latin typeface="Verdana"/>
                <a:cs typeface="Verdana"/>
              </a:rPr>
              <a:t>al</a:t>
            </a:r>
            <a:r>
              <a:rPr dirty="0" sz="2450" spc="-45">
                <a:latin typeface="Verdana"/>
                <a:cs typeface="Verdana"/>
              </a:rPr>
              <a:t>-</a:t>
            </a:r>
            <a:r>
              <a:rPr dirty="0" sz="2450" spc="65">
                <a:latin typeface="Verdana"/>
                <a:cs typeface="Verdana"/>
              </a:rPr>
              <a:t>time  </a:t>
            </a:r>
            <a:r>
              <a:rPr dirty="0" sz="2550" spc="-15" i="1">
                <a:latin typeface="Verdana"/>
                <a:cs typeface="Verdana"/>
              </a:rPr>
              <a:t>data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45" i="1">
                <a:latin typeface="Verdana"/>
                <a:cs typeface="Verdana"/>
              </a:rPr>
              <a:t>visualization</a:t>
            </a:r>
            <a:r>
              <a:rPr dirty="0" sz="2450" spc="-370">
                <a:latin typeface="Verdana"/>
                <a:cs typeface="Verdana"/>
              </a:rPr>
              <a:t>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15">
                <a:latin typeface="Verdana"/>
                <a:cs typeface="Verdana"/>
              </a:rPr>
              <a:t>esou</a:t>
            </a:r>
            <a:r>
              <a:rPr dirty="0" sz="2450" spc="-25">
                <a:latin typeface="Verdana"/>
                <a:cs typeface="Verdana"/>
              </a:rPr>
              <a:t>r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allocation  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-65">
                <a:latin typeface="Verdana"/>
                <a:cs typeface="Verdana"/>
              </a:rPr>
              <a:t>ools,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550" spc="35" i="1">
                <a:latin typeface="Verdana"/>
                <a:cs typeface="Verdana"/>
              </a:rPr>
              <a:t>c</a:t>
            </a:r>
            <a:r>
              <a:rPr dirty="0" sz="2550" spc="30" i="1">
                <a:latin typeface="Verdana"/>
                <a:cs typeface="Verdana"/>
              </a:rPr>
              <a:t>ommunication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40" i="1">
                <a:latin typeface="Verdana"/>
                <a:cs typeface="Verdana"/>
              </a:rPr>
              <a:t>c</a:t>
            </a:r>
            <a:r>
              <a:rPr dirty="0" sz="2550" spc="-15" i="1">
                <a:latin typeface="Verdana"/>
                <a:cs typeface="Verdana"/>
              </a:rPr>
              <a:t>hannels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>
                <a:latin typeface="Verdana"/>
                <a:cs typeface="Verdana"/>
              </a:rPr>
              <a:t>or  </a:t>
            </a:r>
            <a:r>
              <a:rPr dirty="0" sz="2450" spc="-20">
                <a:latin typeface="Verdana"/>
                <a:cs typeface="Verdana"/>
              </a:rPr>
              <a:t>s</a:t>
            </a:r>
            <a:r>
              <a:rPr dirty="0" sz="2450" spc="-60">
                <a:latin typeface="Verdana"/>
                <a:cs typeface="Verdana"/>
              </a:rPr>
              <a:t>e</a:t>
            </a:r>
            <a:r>
              <a:rPr dirty="0" sz="2450" spc="20">
                <a:latin typeface="Verdana"/>
                <a:cs typeface="Verdana"/>
              </a:rPr>
              <a:t>amless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25">
                <a:latin typeface="Verdana"/>
                <a:cs typeface="Verdana"/>
              </a:rPr>
              <a:t>oo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55">
                <a:latin typeface="Verdana"/>
                <a:cs typeface="Verdana"/>
              </a:rPr>
              <a:t>dination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00">
                <a:latin typeface="Verdana"/>
                <a:cs typeface="Verdana"/>
              </a:rPr>
              <a:t>among 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esponse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55">
                <a:latin typeface="Verdana"/>
                <a:cs typeface="Verdana"/>
              </a:rPr>
              <a:t>ams.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These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20">
                <a:latin typeface="Verdana"/>
                <a:cs typeface="Verdana"/>
              </a:rPr>
              <a:t>atu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-20">
                <a:latin typeface="Verdana"/>
                <a:cs typeface="Verdana"/>
              </a:rPr>
              <a:t>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40">
                <a:latin typeface="Verdana"/>
                <a:cs typeface="Verdana"/>
              </a:rPr>
              <a:t>a</a:t>
            </a:r>
            <a:r>
              <a:rPr dirty="0" sz="2450" spc="-65">
                <a:latin typeface="Verdana"/>
                <a:cs typeface="Verdana"/>
              </a:rPr>
              <a:t>r</a:t>
            </a:r>
            <a:r>
              <a:rPr dirty="0" sz="2450" spc="25">
                <a:latin typeface="Verdana"/>
                <a:cs typeface="Verdana"/>
              </a:rPr>
              <a:t>e  </a:t>
            </a:r>
            <a:r>
              <a:rPr dirty="0" sz="2450" spc="5">
                <a:latin typeface="Verdana"/>
                <a:cs typeface="Verdana"/>
              </a:rPr>
              <a:t>essential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5">
                <a:latin typeface="Verdana"/>
                <a:cs typeface="Verdana"/>
              </a:rPr>
              <a:t>or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efﬁ</a:t>
            </a:r>
            <a:r>
              <a:rPr dirty="0" sz="2450" spc="5">
                <a:latin typeface="Verdana"/>
                <a:cs typeface="Verdana"/>
              </a:rPr>
              <a:t>c</a:t>
            </a:r>
            <a:r>
              <a:rPr dirty="0" sz="2450" spc="45">
                <a:latin typeface="Verdana"/>
                <a:cs typeface="Verdana"/>
              </a:rPr>
              <a:t>ient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disas</a:t>
            </a:r>
            <a:r>
              <a:rPr dirty="0" sz="2450" spc="-50">
                <a:latin typeface="Verdana"/>
                <a:cs typeface="Verdana"/>
              </a:rPr>
              <a:t>t</a:t>
            </a:r>
            <a:r>
              <a:rPr dirty="0" sz="2450" spc="-10">
                <a:latin typeface="Verdana"/>
                <a:cs typeface="Verdana"/>
              </a:rPr>
              <a:t>er</a:t>
            </a:r>
            <a:endParaRPr sz="24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509"/>
              </a:spcBef>
            </a:pPr>
            <a:r>
              <a:rPr dirty="0" sz="2450" spc="55">
                <a:latin typeface="Verdana"/>
                <a:cs typeface="Verdana"/>
              </a:rPr>
              <a:t>management.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dirty="0" spc="70"/>
              <a:t>Real-Time</a:t>
            </a:r>
            <a:r>
              <a:rPr dirty="0" spc="-5"/>
              <a:t> </a:t>
            </a:r>
            <a:r>
              <a:rPr dirty="0" spc="30"/>
              <a:t>Data </a:t>
            </a:r>
            <a:r>
              <a:rPr dirty="0" spc="-885"/>
              <a:t> </a:t>
            </a:r>
            <a:r>
              <a:rPr dirty="0" spc="135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33296" y="3175317"/>
            <a:ext cx="6372225" cy="2663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105"/>
              </a:spcBef>
            </a:pPr>
            <a:r>
              <a:rPr dirty="0" sz="2450" spc="-75">
                <a:latin typeface="Verdana"/>
                <a:cs typeface="Verdana"/>
              </a:rPr>
              <a:t>S</a:t>
            </a:r>
            <a:r>
              <a:rPr dirty="0" sz="2450" spc="-95">
                <a:latin typeface="Verdana"/>
                <a:cs typeface="Verdana"/>
              </a:rPr>
              <a:t>t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90">
                <a:latin typeface="Verdana"/>
                <a:cs typeface="Verdana"/>
              </a:rPr>
              <a:t>mlight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p</a:t>
            </a:r>
            <a:r>
              <a:rPr dirty="0" sz="2450" spc="5">
                <a:latin typeface="Verdana"/>
                <a:cs typeface="Verdana"/>
              </a:rPr>
              <a:t>r</a:t>
            </a:r>
            <a:r>
              <a:rPr dirty="0" sz="2450" spc="20">
                <a:latin typeface="Verdana"/>
                <a:cs typeface="Verdana"/>
              </a:rPr>
              <a:t>o</a:t>
            </a:r>
            <a:r>
              <a:rPr dirty="0" sz="2450">
                <a:latin typeface="Verdana"/>
                <a:cs typeface="Verdana"/>
              </a:rPr>
              <a:t>vides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65">
                <a:latin typeface="Verdana"/>
                <a:cs typeface="Verdana"/>
              </a:rPr>
              <a:t>al</a:t>
            </a:r>
            <a:r>
              <a:rPr dirty="0" sz="2450" spc="-45">
                <a:latin typeface="Verdana"/>
                <a:cs typeface="Verdana"/>
              </a:rPr>
              <a:t>-</a:t>
            </a:r>
            <a:r>
              <a:rPr dirty="0" sz="2450" spc="65">
                <a:latin typeface="Verdana"/>
                <a:cs typeface="Verdana"/>
              </a:rPr>
              <a:t>time  </a:t>
            </a:r>
            <a:r>
              <a:rPr dirty="0" sz="2450">
                <a:latin typeface="Verdana"/>
                <a:cs typeface="Verdana"/>
              </a:rPr>
              <a:t>visualizations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of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disas</a:t>
            </a:r>
            <a:r>
              <a:rPr dirty="0" sz="2450" spc="-50">
                <a:latin typeface="Verdana"/>
                <a:cs typeface="Verdana"/>
              </a:rPr>
              <a:t>t</a:t>
            </a:r>
            <a:r>
              <a:rPr dirty="0" sz="2450" spc="-10">
                <a:latin typeface="Verdana"/>
                <a:cs typeface="Verdana"/>
              </a:rPr>
              <a:t>er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40">
                <a:latin typeface="Verdana"/>
                <a:cs typeface="Verdana"/>
              </a:rPr>
              <a:t>a</a:t>
            </a:r>
            <a:r>
              <a:rPr dirty="0" sz="2450" spc="-65">
                <a:latin typeface="Verdana"/>
                <a:cs typeface="Verdana"/>
              </a:rPr>
              <a:t>r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150">
                <a:latin typeface="Verdana"/>
                <a:cs typeface="Verdana"/>
              </a:rPr>
              <a:t>as,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0">
                <a:latin typeface="Verdana"/>
                <a:cs typeface="Verdana"/>
              </a:rPr>
              <a:t>in</a:t>
            </a:r>
            <a:r>
              <a:rPr dirty="0" sz="2450" spc="65">
                <a:latin typeface="Verdana"/>
                <a:cs typeface="Verdana"/>
              </a:rPr>
              <a:t>c</a:t>
            </a:r>
            <a:r>
              <a:rPr dirty="0" sz="2450" spc="80">
                <a:latin typeface="Verdana"/>
                <a:cs typeface="Verdana"/>
              </a:rPr>
              <a:t>luding  </a:t>
            </a:r>
            <a:r>
              <a:rPr dirty="0" sz="2550" spc="10" i="1">
                <a:latin typeface="Verdana"/>
                <a:cs typeface="Verdana"/>
              </a:rPr>
              <a:t>maps</a:t>
            </a:r>
            <a:r>
              <a:rPr dirty="0" sz="2450" spc="-370">
                <a:latin typeface="Verdana"/>
                <a:cs typeface="Verdana"/>
              </a:rPr>
              <a:t>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30">
                <a:latin typeface="Verdana"/>
                <a:cs typeface="Verdana"/>
              </a:rPr>
              <a:t>li</a:t>
            </a:r>
            <a:r>
              <a:rPr dirty="0" sz="2450" spc="-105">
                <a:latin typeface="Verdana"/>
                <a:cs typeface="Verdana"/>
              </a:rPr>
              <a:t>v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-45">
                <a:latin typeface="Verdana"/>
                <a:cs typeface="Verdana"/>
              </a:rPr>
              <a:t>eeds,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15">
                <a:latin typeface="Verdana"/>
                <a:cs typeface="Verdana"/>
              </a:rPr>
              <a:t>esou</a:t>
            </a:r>
            <a:r>
              <a:rPr dirty="0" sz="2450" spc="-25">
                <a:latin typeface="Verdana"/>
                <a:cs typeface="Verdana"/>
              </a:rPr>
              <a:t>r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25">
                <a:latin typeface="Verdana"/>
                <a:cs typeface="Verdana"/>
              </a:rPr>
              <a:t>e  </a:t>
            </a:r>
            <a:r>
              <a:rPr dirty="0" sz="2450" spc="75">
                <a:latin typeface="Verdana"/>
                <a:cs typeface="Verdana"/>
              </a:rPr>
              <a:t>depl</a:t>
            </a:r>
            <a:r>
              <a:rPr dirty="0" sz="2450" spc="45">
                <a:latin typeface="Verdana"/>
                <a:cs typeface="Verdana"/>
              </a:rPr>
              <a:t>o</a:t>
            </a:r>
            <a:r>
              <a:rPr dirty="0" sz="2450" spc="65">
                <a:latin typeface="Verdana"/>
                <a:cs typeface="Verdana"/>
              </a:rPr>
              <a:t>yment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status.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This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0">
                <a:latin typeface="Verdana"/>
                <a:cs typeface="Verdana"/>
              </a:rPr>
              <a:t>enables 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55">
                <a:latin typeface="Verdana"/>
                <a:cs typeface="Verdana"/>
              </a:rPr>
              <a:t>esponde</a:t>
            </a:r>
            <a:r>
              <a:rPr dirty="0" sz="2450" spc="35">
                <a:latin typeface="Verdana"/>
                <a:cs typeface="Verdana"/>
              </a:rPr>
              <a:t>r</a:t>
            </a:r>
            <a:r>
              <a:rPr dirty="0" sz="2450" spc="-70">
                <a:latin typeface="Verdana"/>
                <a:cs typeface="Verdana"/>
              </a:rPr>
              <a:t>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60">
                <a:latin typeface="Verdana"/>
                <a:cs typeface="Verdana"/>
              </a:rPr>
              <a:t>o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5">
                <a:latin typeface="Verdana"/>
                <a:cs typeface="Verdana"/>
              </a:rPr>
              <a:t>ma</a:t>
            </a:r>
            <a:r>
              <a:rPr dirty="0" sz="2450" spc="15">
                <a:latin typeface="Verdana"/>
                <a:cs typeface="Verdana"/>
              </a:rPr>
              <a:t>k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0">
                <a:latin typeface="Verdana"/>
                <a:cs typeface="Verdana"/>
              </a:rPr>
              <a:t>in</a:t>
            </a:r>
            <a:r>
              <a:rPr dirty="0" sz="2450">
                <a:latin typeface="Verdana"/>
                <a:cs typeface="Verdana"/>
              </a:rPr>
              <a:t>f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140">
                <a:latin typeface="Verdana"/>
                <a:cs typeface="Verdana"/>
              </a:rPr>
              <a:t>med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05">
                <a:latin typeface="Verdana"/>
                <a:cs typeface="Verdana"/>
              </a:rPr>
              <a:t>de</a:t>
            </a:r>
            <a:r>
              <a:rPr dirty="0" sz="2450" spc="70">
                <a:latin typeface="Verdana"/>
                <a:cs typeface="Verdana"/>
              </a:rPr>
              <a:t>c</a:t>
            </a:r>
            <a:r>
              <a:rPr dirty="0" sz="2450" spc="5">
                <a:latin typeface="Verdana"/>
                <a:cs typeface="Verdana"/>
              </a:rPr>
              <a:t>isions 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0">
                <a:latin typeface="Verdana"/>
                <a:cs typeface="Verdana"/>
              </a:rPr>
              <a:t>adapt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to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5">
                <a:latin typeface="Verdana"/>
                <a:cs typeface="Verdana"/>
              </a:rPr>
              <a:t>changing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5">
                <a:latin typeface="Verdana"/>
                <a:cs typeface="Verdana"/>
              </a:rPr>
              <a:t>conditions.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8104" y="1929117"/>
            <a:ext cx="638175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175">
                <a:latin typeface="Times New Roman"/>
                <a:cs typeface="Times New Roman"/>
              </a:rPr>
              <a:t>Resource</a:t>
            </a:r>
            <a:r>
              <a:rPr dirty="0" sz="4200" spc="-254">
                <a:latin typeface="Times New Roman"/>
                <a:cs typeface="Times New Roman"/>
              </a:rPr>
              <a:t> </a:t>
            </a:r>
            <a:r>
              <a:rPr dirty="0" sz="4200" spc="130">
                <a:latin typeface="Times New Roman"/>
                <a:cs typeface="Times New Roman"/>
              </a:rPr>
              <a:t>Allocation</a:t>
            </a:r>
            <a:r>
              <a:rPr dirty="0" sz="4200" spc="-185">
                <a:latin typeface="Times New Roman"/>
                <a:cs typeface="Times New Roman"/>
              </a:rPr>
              <a:t> </a:t>
            </a:r>
            <a:r>
              <a:rPr dirty="0" sz="4200" spc="155">
                <a:latin typeface="Times New Roman"/>
                <a:cs typeface="Times New Roman"/>
              </a:rPr>
              <a:t>Tools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3294" y="3175319"/>
            <a:ext cx="6195695" cy="2663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dirty="0" sz="2450" spc="20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system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0">
                <a:latin typeface="Verdana"/>
                <a:cs typeface="Verdana"/>
              </a:rPr>
              <a:t>includes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tools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for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45">
                <a:latin typeface="Verdana"/>
                <a:cs typeface="Verdana"/>
              </a:rPr>
              <a:t>allocating </a:t>
            </a:r>
            <a:r>
              <a:rPr dirty="0" sz="2450" spc="-844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15">
                <a:latin typeface="Verdana"/>
                <a:cs typeface="Verdana"/>
              </a:rPr>
              <a:t>esou</a:t>
            </a:r>
            <a:r>
              <a:rPr dirty="0" sz="2450" spc="-25">
                <a:latin typeface="Verdana"/>
                <a:cs typeface="Verdana"/>
              </a:rPr>
              <a:t>r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-20">
                <a:latin typeface="Verdana"/>
                <a:cs typeface="Verdana"/>
              </a:rPr>
              <a:t>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40">
                <a:latin typeface="Verdana"/>
                <a:cs typeface="Verdana"/>
              </a:rPr>
              <a:t>b</a:t>
            </a:r>
            <a:r>
              <a:rPr dirty="0" sz="2450" spc="25">
                <a:latin typeface="Verdana"/>
                <a:cs typeface="Verdana"/>
              </a:rPr>
              <a:t>ased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65">
                <a:latin typeface="Verdana"/>
                <a:cs typeface="Verdana"/>
              </a:rPr>
              <a:t>al</a:t>
            </a:r>
            <a:r>
              <a:rPr dirty="0" sz="2450" spc="-45">
                <a:latin typeface="Verdana"/>
                <a:cs typeface="Verdana"/>
              </a:rPr>
              <a:t>-</a:t>
            </a:r>
            <a:r>
              <a:rPr dirty="0" sz="2450" spc="75">
                <a:latin typeface="Verdana"/>
                <a:cs typeface="Verdana"/>
              </a:rPr>
              <a:t>time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45">
                <a:latin typeface="Verdana"/>
                <a:cs typeface="Verdana"/>
              </a:rPr>
              <a:t>needs  </a:t>
            </a:r>
            <a:r>
              <a:rPr dirty="0" sz="2450" spc="15">
                <a:latin typeface="Verdana"/>
                <a:cs typeface="Verdana"/>
              </a:rPr>
              <a:t>assessment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predictive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30">
                <a:latin typeface="Verdana"/>
                <a:cs typeface="Verdana"/>
              </a:rPr>
              <a:t>analytics.</a:t>
            </a:r>
            <a:endParaRPr sz="2450">
              <a:latin typeface="Verdana"/>
              <a:cs typeface="Verdana"/>
            </a:endParaRPr>
          </a:p>
          <a:p>
            <a:pPr marL="12700" marR="236854">
              <a:lnSpc>
                <a:spcPct val="117300"/>
              </a:lnSpc>
              <a:spcBef>
                <a:spcPts val="75"/>
              </a:spcBef>
            </a:pPr>
            <a:r>
              <a:rPr dirty="0" sz="2450" spc="-15">
                <a:latin typeface="Verdana"/>
                <a:cs typeface="Verdana"/>
              </a:rPr>
              <a:t>This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0">
                <a:latin typeface="Verdana"/>
                <a:cs typeface="Verdana"/>
              </a:rPr>
              <a:t>ensu</a:t>
            </a:r>
            <a:r>
              <a:rPr dirty="0" sz="2450" spc="-15">
                <a:latin typeface="Verdana"/>
                <a:cs typeface="Verdana"/>
              </a:rPr>
              <a:t>r</a:t>
            </a:r>
            <a:r>
              <a:rPr dirty="0" sz="2450" spc="-20">
                <a:latin typeface="Verdana"/>
                <a:cs typeface="Verdana"/>
              </a:rPr>
              <a:t>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45">
                <a:latin typeface="Verdana"/>
                <a:cs typeface="Verdana"/>
              </a:rPr>
              <a:t>that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15">
                <a:latin typeface="Verdana"/>
                <a:cs typeface="Verdana"/>
              </a:rPr>
              <a:t>esou</a:t>
            </a:r>
            <a:r>
              <a:rPr dirty="0" sz="2450" spc="-25">
                <a:latin typeface="Verdana"/>
                <a:cs typeface="Verdana"/>
              </a:rPr>
              <a:t>r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-20">
                <a:latin typeface="Verdana"/>
                <a:cs typeface="Verdana"/>
              </a:rPr>
              <a:t>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40">
                <a:latin typeface="Verdana"/>
                <a:cs typeface="Verdana"/>
              </a:rPr>
              <a:t>a</a:t>
            </a:r>
            <a:r>
              <a:rPr dirty="0" sz="2450" spc="-65">
                <a:latin typeface="Verdana"/>
                <a:cs typeface="Verdana"/>
              </a:rPr>
              <a:t>r</a:t>
            </a:r>
            <a:r>
              <a:rPr dirty="0" sz="2450" spc="25">
                <a:latin typeface="Verdana"/>
                <a:cs typeface="Verdana"/>
              </a:rPr>
              <a:t>e  </a:t>
            </a:r>
            <a:r>
              <a:rPr dirty="0" sz="2450" spc="10">
                <a:latin typeface="Verdana"/>
                <a:cs typeface="Verdana"/>
              </a:rPr>
              <a:t>dist</a:t>
            </a:r>
            <a:r>
              <a:rPr dirty="0" sz="2450" spc="-10">
                <a:latin typeface="Verdana"/>
                <a:cs typeface="Verdana"/>
              </a:rPr>
              <a:t>r</a:t>
            </a:r>
            <a:r>
              <a:rPr dirty="0" sz="2450" spc="75">
                <a:latin typeface="Verdana"/>
                <a:cs typeface="Verdana"/>
              </a:rPr>
              <a:t>ibu</a:t>
            </a:r>
            <a:r>
              <a:rPr dirty="0" sz="2450" spc="10">
                <a:latin typeface="Verdana"/>
                <a:cs typeface="Verdana"/>
              </a:rPr>
              <a:t>t</a:t>
            </a:r>
            <a:r>
              <a:rPr dirty="0" sz="2450" spc="90">
                <a:latin typeface="Verdana"/>
                <a:cs typeface="Verdana"/>
              </a:rPr>
              <a:t>ed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efﬁ</a:t>
            </a:r>
            <a:r>
              <a:rPr dirty="0" sz="2450" spc="5">
                <a:latin typeface="Verdana"/>
                <a:cs typeface="Verdana"/>
              </a:rPr>
              <a:t>c</a:t>
            </a:r>
            <a:r>
              <a:rPr dirty="0" sz="2450" spc="10">
                <a:latin typeface="Verdana"/>
                <a:cs typeface="Verdana"/>
              </a:rPr>
              <a:t>iently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60">
                <a:latin typeface="Verdana"/>
                <a:cs typeface="Verdana"/>
              </a:rPr>
              <a:t>o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40">
                <a:latin typeface="Verdana"/>
                <a:cs typeface="Verdana"/>
              </a:rPr>
              <a:t>a</a:t>
            </a:r>
            <a:r>
              <a:rPr dirty="0" sz="2450" spc="-65">
                <a:latin typeface="Verdana"/>
                <a:cs typeface="Verdana"/>
              </a:rPr>
              <a:t>r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40">
                <a:latin typeface="Verdana"/>
                <a:cs typeface="Verdana"/>
              </a:rPr>
              <a:t>as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most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0">
                <a:latin typeface="Verdana"/>
                <a:cs typeface="Verdana"/>
              </a:rPr>
              <a:t>in  </a:t>
            </a:r>
            <a:r>
              <a:rPr dirty="0" sz="2450" spc="-5">
                <a:latin typeface="Verdana"/>
                <a:cs typeface="Verdana"/>
              </a:rPr>
              <a:t>need.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/>
          <a:solidFill>
            <a:srgbClr val="000000"/>
          </a:solidFill>
        </p:spPr>
        <p:txBody>
          <a:bodyPr wrap="square" lIns="0" tIns="244475" rIns="0" bIns="0" rtlCol="0" vert="horz">
            <a:spAutoFit/>
          </a:bodyPr>
          <a:lstStyle/>
          <a:p>
            <a:pPr marL="233045">
              <a:lnSpc>
                <a:spcPct val="100000"/>
              </a:lnSpc>
              <a:spcBef>
                <a:spcPts val="1925"/>
              </a:spcBef>
            </a:pPr>
            <a:r>
              <a:rPr dirty="0" sz="5300" spc="85">
                <a:solidFill>
                  <a:srgbClr val="FFFFFF"/>
                </a:solidFill>
              </a:rPr>
              <a:t>Communication</a:t>
            </a:r>
            <a:r>
              <a:rPr dirty="0" sz="5300" spc="50">
                <a:solidFill>
                  <a:srgbClr val="FFFFFF"/>
                </a:solidFill>
              </a:rPr>
              <a:t> </a:t>
            </a:r>
            <a:r>
              <a:rPr dirty="0" sz="5300" spc="95">
                <a:solidFill>
                  <a:srgbClr val="FFFFFF"/>
                </a:solidFill>
              </a:rPr>
              <a:t>Channels</a:t>
            </a:r>
            <a:endParaRPr sz="5300"/>
          </a:p>
        </p:txBody>
      </p:sp>
      <p:sp>
        <p:nvSpPr>
          <p:cNvPr id="4" name="object 4"/>
          <p:cNvSpPr txBox="1"/>
          <p:nvPr/>
        </p:nvSpPr>
        <p:spPr>
          <a:xfrm>
            <a:off x="9518112" y="3316961"/>
            <a:ext cx="7329170" cy="22256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065" marR="5080">
              <a:lnSpc>
                <a:spcPct val="118000"/>
              </a:lnSpc>
              <a:spcBef>
                <a:spcPts val="75"/>
              </a:spcBef>
            </a:pPr>
            <a:r>
              <a:rPr dirty="0" sz="2450" spc="35">
                <a:latin typeface="Verdana"/>
                <a:cs typeface="Verdana"/>
              </a:rPr>
              <a:t>Stormlight </a:t>
            </a:r>
            <a:r>
              <a:rPr dirty="0" sz="2450" spc="-20">
                <a:latin typeface="Verdana"/>
                <a:cs typeface="Verdana"/>
              </a:rPr>
              <a:t>offers </a:t>
            </a:r>
            <a:r>
              <a:rPr dirty="0" sz="2450" spc="20">
                <a:latin typeface="Verdana"/>
                <a:cs typeface="Verdana"/>
              </a:rPr>
              <a:t>secure </a:t>
            </a:r>
            <a:r>
              <a:rPr dirty="0" sz="2450" spc="90">
                <a:latin typeface="Verdana"/>
                <a:cs typeface="Verdana"/>
              </a:rPr>
              <a:t>communication </a:t>
            </a:r>
            <a:r>
              <a:rPr dirty="0" sz="2450" spc="95">
                <a:latin typeface="Verdana"/>
                <a:cs typeface="Verdana"/>
              </a:rPr>
              <a:t> </a:t>
            </a:r>
            <a:r>
              <a:rPr dirty="0" sz="2450" spc="95">
                <a:latin typeface="Verdana"/>
                <a:cs typeface="Verdana"/>
              </a:rPr>
              <a:t>c</a:t>
            </a:r>
            <a:r>
              <a:rPr dirty="0" sz="2450" spc="45">
                <a:latin typeface="Verdana"/>
                <a:cs typeface="Verdana"/>
              </a:rPr>
              <a:t>hannels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5">
                <a:latin typeface="Verdana"/>
                <a:cs typeface="Verdana"/>
              </a:rPr>
              <a:t>or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55">
                <a:latin typeface="Verdana"/>
                <a:cs typeface="Verdana"/>
              </a:rPr>
              <a:t>esponde</a:t>
            </a:r>
            <a:r>
              <a:rPr dirty="0" sz="2450" spc="35">
                <a:latin typeface="Verdana"/>
                <a:cs typeface="Verdana"/>
              </a:rPr>
              <a:t>r</a:t>
            </a:r>
            <a:r>
              <a:rPr dirty="0" sz="2450" spc="-70">
                <a:latin typeface="Verdana"/>
                <a:cs typeface="Verdana"/>
              </a:rPr>
              <a:t>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60">
                <a:latin typeface="Verdana"/>
                <a:cs typeface="Verdana"/>
              </a:rPr>
              <a:t>o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sha</a:t>
            </a:r>
            <a:r>
              <a:rPr dirty="0" sz="2450" spc="-40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c</a:t>
            </a:r>
            <a:r>
              <a:rPr dirty="0" sz="2450" spc="5">
                <a:latin typeface="Verdana"/>
                <a:cs typeface="Verdana"/>
              </a:rPr>
              <a:t>r</a:t>
            </a:r>
            <a:r>
              <a:rPr dirty="0" sz="2450" spc="20">
                <a:latin typeface="Verdana"/>
                <a:cs typeface="Verdana"/>
              </a:rPr>
              <a:t>itical  </a:t>
            </a:r>
            <a:r>
              <a:rPr dirty="0" sz="2450" spc="30">
                <a:latin typeface="Verdana"/>
                <a:cs typeface="Verdana"/>
              </a:rPr>
              <a:t>in</a:t>
            </a:r>
            <a:r>
              <a:rPr dirty="0" sz="2450">
                <a:latin typeface="Verdana"/>
                <a:cs typeface="Verdana"/>
              </a:rPr>
              <a:t>f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10">
                <a:latin typeface="Verdana"/>
                <a:cs typeface="Verdana"/>
              </a:rPr>
              <a:t>mation,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25">
                <a:latin typeface="Verdana"/>
                <a:cs typeface="Verdana"/>
              </a:rPr>
              <a:t>oo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60">
                <a:latin typeface="Verdana"/>
                <a:cs typeface="Verdana"/>
              </a:rPr>
              <a:t>dina</a:t>
            </a:r>
            <a:r>
              <a:rPr dirty="0" sz="2450" spc="-5">
                <a:latin typeface="Verdana"/>
                <a:cs typeface="Verdana"/>
              </a:rPr>
              <a:t>t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a</a:t>
            </a:r>
            <a:r>
              <a:rPr dirty="0" sz="2450" spc="55">
                <a:latin typeface="Verdana"/>
                <a:cs typeface="Verdana"/>
              </a:rPr>
              <a:t>c</a:t>
            </a:r>
            <a:r>
              <a:rPr dirty="0" sz="2450" spc="-40">
                <a:latin typeface="Verdana"/>
                <a:cs typeface="Verdana"/>
              </a:rPr>
              <a:t>tions,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45">
                <a:latin typeface="Verdana"/>
                <a:cs typeface="Verdana"/>
              </a:rPr>
              <a:t>equest  </a:t>
            </a:r>
            <a:r>
              <a:rPr dirty="0" sz="2450" spc="-30">
                <a:latin typeface="Verdana"/>
                <a:cs typeface="Verdana"/>
              </a:rPr>
              <a:t>assistance.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0">
                <a:latin typeface="Verdana"/>
                <a:cs typeface="Verdana"/>
              </a:rPr>
              <a:t>Effective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communication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40">
                <a:latin typeface="Verdana"/>
                <a:cs typeface="Verdana"/>
              </a:rPr>
              <a:t>is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20">
                <a:latin typeface="Verdana"/>
                <a:cs typeface="Verdana"/>
              </a:rPr>
              <a:t>vital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for </a:t>
            </a:r>
            <a:r>
              <a:rPr dirty="0" sz="2450" spc="-844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su</a:t>
            </a:r>
            <a:r>
              <a:rPr dirty="0" sz="2450" spc="25">
                <a:latin typeface="Verdana"/>
                <a:cs typeface="Verdana"/>
              </a:rPr>
              <a:t>c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-5">
                <a:latin typeface="Verdana"/>
                <a:cs typeface="Verdana"/>
              </a:rPr>
              <a:t>essful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disas</a:t>
            </a:r>
            <a:r>
              <a:rPr dirty="0" sz="2450" spc="-50">
                <a:latin typeface="Verdana"/>
                <a:cs typeface="Verdana"/>
              </a:rPr>
              <a:t>t</a:t>
            </a:r>
            <a:r>
              <a:rPr dirty="0" sz="2450" spc="-10">
                <a:latin typeface="Verdana"/>
                <a:cs typeface="Verdana"/>
              </a:rPr>
              <a:t>er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-15">
                <a:latin typeface="Verdana"/>
                <a:cs typeface="Verdana"/>
              </a:rPr>
              <a:t>esponse.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1" y="1484668"/>
            <a:ext cx="622173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5"/>
              <a:t>User-Friendly</a:t>
            </a:r>
            <a:r>
              <a:rPr dirty="0" sz="4500" spc="-130"/>
              <a:t> </a:t>
            </a:r>
            <a:r>
              <a:rPr dirty="0" sz="4500" spc="-5"/>
              <a:t>Interface</a:t>
            </a:r>
            <a:endParaRPr sz="4500"/>
          </a:p>
        </p:txBody>
      </p:sp>
      <p:sp>
        <p:nvSpPr>
          <p:cNvPr id="6" name="object 6"/>
          <p:cNvSpPr txBox="1"/>
          <p:nvPr/>
        </p:nvSpPr>
        <p:spPr>
          <a:xfrm>
            <a:off x="10553192" y="2788546"/>
            <a:ext cx="5975350" cy="230759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dirty="0" sz="2450" spc="20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use</a:t>
            </a:r>
            <a:r>
              <a:rPr dirty="0" sz="2450" spc="-25">
                <a:latin typeface="Verdana"/>
                <a:cs typeface="Verdana"/>
              </a:rPr>
              <a:t>r</a:t>
            </a:r>
            <a:r>
              <a:rPr dirty="0" sz="2450" spc="-80">
                <a:latin typeface="Verdana"/>
                <a:cs typeface="Verdana"/>
              </a:rPr>
              <a:t>-f</a:t>
            </a:r>
            <a:r>
              <a:rPr dirty="0" sz="2450" spc="-105">
                <a:latin typeface="Verdana"/>
                <a:cs typeface="Verdana"/>
              </a:rPr>
              <a:t>r</a:t>
            </a:r>
            <a:r>
              <a:rPr dirty="0" sz="2450" spc="30">
                <a:latin typeface="Verdana"/>
                <a:cs typeface="Verdana"/>
              </a:rPr>
              <a:t>iendly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0">
                <a:latin typeface="Verdana"/>
                <a:cs typeface="Verdana"/>
              </a:rPr>
              <a:t>in</a:t>
            </a:r>
            <a:r>
              <a:rPr dirty="0" sz="2450" spc="-5">
                <a:latin typeface="Verdana"/>
                <a:cs typeface="Verdana"/>
              </a:rPr>
              <a:t>t</a:t>
            </a:r>
            <a:r>
              <a:rPr dirty="0" sz="2450" spc="-15">
                <a:latin typeface="Verdana"/>
                <a:cs typeface="Verdana"/>
              </a:rPr>
              <a:t>er</a:t>
            </a:r>
            <a:r>
              <a:rPr dirty="0" sz="2450" spc="-40">
                <a:latin typeface="Verdana"/>
                <a:cs typeface="Verdana"/>
              </a:rPr>
              <a:t>f</a:t>
            </a:r>
            <a:r>
              <a:rPr dirty="0" sz="2450" spc="55">
                <a:latin typeface="Verdana"/>
                <a:cs typeface="Verdana"/>
              </a:rPr>
              <a:t>a</a:t>
            </a:r>
            <a:r>
              <a:rPr dirty="0" sz="2450" spc="20">
                <a:latin typeface="Verdana"/>
                <a:cs typeface="Verdana"/>
              </a:rPr>
              <a:t>c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5">
                <a:latin typeface="Verdana"/>
                <a:cs typeface="Verdana"/>
              </a:rPr>
              <a:t>of  </a:t>
            </a:r>
            <a:r>
              <a:rPr dirty="0" sz="2450" spc="35">
                <a:latin typeface="Verdana"/>
                <a:cs typeface="Verdana"/>
              </a:rPr>
              <a:t>Stormlight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0">
                <a:latin typeface="Verdana"/>
                <a:cs typeface="Verdana"/>
              </a:rPr>
              <a:t>allows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responders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to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35">
                <a:latin typeface="Verdana"/>
                <a:cs typeface="Verdana"/>
              </a:rPr>
              <a:t>easily </a:t>
            </a:r>
            <a:r>
              <a:rPr dirty="0" sz="2450" spc="-844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a</a:t>
            </a:r>
            <a:r>
              <a:rPr dirty="0" sz="2450" spc="20">
                <a:latin typeface="Verdana"/>
                <a:cs typeface="Verdana"/>
              </a:rPr>
              <a:t>c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-35">
                <a:latin typeface="Verdana"/>
                <a:cs typeface="Verdana"/>
              </a:rPr>
              <a:t>ess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n</a:t>
            </a:r>
            <a:r>
              <a:rPr dirty="0" sz="2450" spc="25">
                <a:latin typeface="Verdana"/>
                <a:cs typeface="Verdana"/>
              </a:rPr>
              <a:t>a</a:t>
            </a:r>
            <a:r>
              <a:rPr dirty="0" sz="2450" spc="15">
                <a:latin typeface="Verdana"/>
                <a:cs typeface="Verdana"/>
              </a:rPr>
              <a:t>viga</a:t>
            </a:r>
            <a:r>
              <a:rPr dirty="0" sz="2450" spc="-40">
                <a:latin typeface="Verdana"/>
                <a:cs typeface="Verdana"/>
              </a:rPr>
              <a:t>t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5">
                <a:latin typeface="Verdana"/>
                <a:cs typeface="Verdana"/>
              </a:rPr>
              <a:t>s</a:t>
            </a:r>
            <a:r>
              <a:rPr dirty="0" sz="2450" spc="-125">
                <a:latin typeface="Verdana"/>
                <a:cs typeface="Verdana"/>
              </a:rPr>
              <a:t>y</a:t>
            </a:r>
            <a:r>
              <a:rPr dirty="0" sz="2450" spc="-20">
                <a:latin typeface="Verdana"/>
                <a:cs typeface="Verdana"/>
              </a:rPr>
              <a:t>s</a:t>
            </a:r>
            <a:r>
              <a:rPr dirty="0" sz="2450" spc="-65">
                <a:latin typeface="Verdana"/>
                <a:cs typeface="Verdana"/>
              </a:rPr>
              <a:t>t</a:t>
            </a:r>
            <a:r>
              <a:rPr dirty="0" sz="2450" spc="-30">
                <a:latin typeface="Verdana"/>
                <a:cs typeface="Verdana"/>
              </a:rPr>
              <a:t>em,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0">
                <a:latin typeface="Verdana"/>
                <a:cs typeface="Verdana"/>
              </a:rPr>
              <a:t>e</a:t>
            </a:r>
            <a:r>
              <a:rPr dirty="0" sz="2450" spc="-150">
                <a:latin typeface="Verdana"/>
                <a:cs typeface="Verdana"/>
              </a:rPr>
              <a:t>v</a:t>
            </a:r>
            <a:r>
              <a:rPr dirty="0" sz="2450" spc="60">
                <a:latin typeface="Verdana"/>
                <a:cs typeface="Verdana"/>
              </a:rPr>
              <a:t>en  </a:t>
            </a:r>
            <a:r>
              <a:rPr dirty="0" sz="2450" spc="55">
                <a:latin typeface="Verdana"/>
                <a:cs typeface="Verdana"/>
              </a:rPr>
              <a:t>in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high-st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-35">
                <a:latin typeface="Verdana"/>
                <a:cs typeface="Verdana"/>
              </a:rPr>
              <a:t>ess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situations.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Intuiti</a:t>
            </a:r>
            <a:r>
              <a:rPr dirty="0" sz="2450" spc="-55">
                <a:latin typeface="Verdana"/>
                <a:cs typeface="Verdana"/>
              </a:rPr>
              <a:t>v</a:t>
            </a:r>
            <a:r>
              <a:rPr dirty="0" sz="2450" spc="25">
                <a:latin typeface="Verdana"/>
                <a:cs typeface="Verdana"/>
              </a:rPr>
              <a:t>e  </a:t>
            </a:r>
            <a:r>
              <a:rPr dirty="0" sz="2450" spc="65">
                <a:latin typeface="Verdana"/>
                <a:cs typeface="Verdana"/>
              </a:rPr>
              <a:t>design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enhan</a:t>
            </a:r>
            <a:r>
              <a:rPr dirty="0" sz="2450" spc="45">
                <a:latin typeface="Verdana"/>
                <a:cs typeface="Verdana"/>
              </a:rPr>
              <a:t>c</a:t>
            </a:r>
            <a:r>
              <a:rPr dirty="0" sz="2450" spc="-20">
                <a:latin typeface="Verdana"/>
                <a:cs typeface="Verdana"/>
              </a:rPr>
              <a:t>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usabili</a:t>
            </a:r>
            <a:r>
              <a:rPr dirty="0" sz="2450" spc="-5">
                <a:latin typeface="Verdana"/>
                <a:cs typeface="Verdana"/>
              </a:rPr>
              <a:t>t</a:t>
            </a:r>
            <a:r>
              <a:rPr dirty="0" sz="2450" spc="-110">
                <a:latin typeface="Verdana"/>
                <a:cs typeface="Verdana"/>
              </a:rPr>
              <a:t>y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0">
                <a:latin typeface="Verdana"/>
                <a:cs typeface="Verdana"/>
              </a:rPr>
              <a:t>and  </a:t>
            </a:r>
            <a:r>
              <a:rPr dirty="0" sz="2450" spc="-25">
                <a:latin typeface="Verdana"/>
                <a:cs typeface="Verdana"/>
              </a:rPr>
              <a:t>efﬁciency.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/>
          <a:solidFill>
            <a:srgbClr val="000000"/>
          </a:solidFill>
        </p:spPr>
        <p:txBody>
          <a:bodyPr wrap="square" lIns="0" tIns="231775" rIns="0" bIns="0" rtlCol="0" vert="horz">
            <a:spAutoFit/>
          </a:bodyPr>
          <a:lstStyle/>
          <a:p>
            <a:pPr marL="534670">
              <a:lnSpc>
                <a:spcPct val="100000"/>
              </a:lnSpc>
              <a:spcBef>
                <a:spcPts val="1825"/>
              </a:spcBef>
            </a:pPr>
            <a:r>
              <a:rPr dirty="0" sz="5850" spc="-20">
                <a:solidFill>
                  <a:srgbClr val="FFFFFF"/>
                </a:solidFill>
              </a:rPr>
              <a:t>Beneﬁts</a:t>
            </a:r>
            <a:r>
              <a:rPr dirty="0" sz="5850" spc="50">
                <a:solidFill>
                  <a:srgbClr val="FFFFFF"/>
                </a:solidFill>
              </a:rPr>
              <a:t> </a:t>
            </a:r>
            <a:r>
              <a:rPr dirty="0" sz="5850" spc="60">
                <a:solidFill>
                  <a:srgbClr val="FFFFFF"/>
                </a:solidFill>
              </a:rPr>
              <a:t>of</a:t>
            </a:r>
            <a:r>
              <a:rPr dirty="0" sz="5850" spc="50">
                <a:solidFill>
                  <a:srgbClr val="FFFFFF"/>
                </a:solidFill>
              </a:rPr>
              <a:t> </a:t>
            </a:r>
            <a:r>
              <a:rPr dirty="0" sz="5850" spc="60">
                <a:solidFill>
                  <a:srgbClr val="FFFFFF"/>
                </a:solidFill>
              </a:rPr>
              <a:t>Stormlight</a:t>
            </a:r>
            <a:endParaRPr sz="5850"/>
          </a:p>
        </p:txBody>
      </p:sp>
      <p:sp>
        <p:nvSpPr>
          <p:cNvPr id="4" name="object 4"/>
          <p:cNvSpPr txBox="1"/>
          <p:nvPr/>
        </p:nvSpPr>
        <p:spPr>
          <a:xfrm>
            <a:off x="9342344" y="3328165"/>
            <a:ext cx="7680959" cy="22148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14500"/>
              </a:lnSpc>
              <a:spcBef>
                <a:spcPts val="90"/>
              </a:spcBef>
            </a:pPr>
            <a:r>
              <a:rPr dirty="0" sz="2450" spc="35">
                <a:latin typeface="Verdana"/>
                <a:cs typeface="Verdana"/>
              </a:rPr>
              <a:t>By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l</a:t>
            </a:r>
            <a:r>
              <a:rPr dirty="0" sz="2450" spc="-10">
                <a:latin typeface="Verdana"/>
                <a:cs typeface="Verdana"/>
              </a:rPr>
              <a:t>e</a:t>
            </a:r>
            <a:r>
              <a:rPr dirty="0" sz="2450" spc="-150">
                <a:latin typeface="Verdana"/>
                <a:cs typeface="Verdana"/>
              </a:rPr>
              <a:t>v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175">
                <a:latin typeface="Verdana"/>
                <a:cs typeface="Verdana"/>
              </a:rPr>
              <a:t>r</a:t>
            </a:r>
            <a:r>
              <a:rPr dirty="0" sz="2450" spc="85">
                <a:latin typeface="Verdana"/>
                <a:cs typeface="Verdana"/>
              </a:rPr>
              <a:t>aging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20">
                <a:latin typeface="Verdana"/>
                <a:cs typeface="Verdana"/>
              </a:rPr>
              <a:t>atu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-20">
                <a:latin typeface="Verdana"/>
                <a:cs typeface="Verdana"/>
              </a:rPr>
              <a:t>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of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75">
                <a:latin typeface="Verdana"/>
                <a:cs typeface="Verdana"/>
              </a:rPr>
              <a:t>S</a:t>
            </a:r>
            <a:r>
              <a:rPr dirty="0" sz="2450" spc="-95">
                <a:latin typeface="Verdana"/>
                <a:cs typeface="Verdana"/>
              </a:rPr>
              <a:t>t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95">
                <a:latin typeface="Verdana"/>
                <a:cs typeface="Verdana"/>
              </a:rPr>
              <a:t>mligh</a:t>
            </a:r>
            <a:r>
              <a:rPr dirty="0" sz="2450" spc="85">
                <a:latin typeface="Verdana"/>
                <a:cs typeface="Verdana"/>
              </a:rPr>
              <a:t>t</a:t>
            </a:r>
            <a:r>
              <a:rPr dirty="0" sz="2450" spc="-370">
                <a:latin typeface="Verdana"/>
                <a:cs typeface="Verdana"/>
              </a:rPr>
              <a:t>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disas</a:t>
            </a:r>
            <a:r>
              <a:rPr dirty="0" sz="2450" spc="-50">
                <a:latin typeface="Verdana"/>
                <a:cs typeface="Verdana"/>
              </a:rPr>
              <a:t>t</a:t>
            </a:r>
            <a:r>
              <a:rPr dirty="0" sz="2450" spc="-10">
                <a:latin typeface="Verdana"/>
                <a:cs typeface="Verdana"/>
              </a:rPr>
              <a:t>er 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esponse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50">
                <a:latin typeface="Verdana"/>
                <a:cs typeface="Verdana"/>
              </a:rPr>
              <a:t>ams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5">
                <a:latin typeface="Verdana"/>
                <a:cs typeface="Verdana"/>
              </a:rPr>
              <a:t>can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a</a:t>
            </a:r>
            <a:r>
              <a:rPr dirty="0" sz="2450" spc="25">
                <a:latin typeface="Verdana"/>
                <a:cs typeface="Verdana"/>
              </a:rPr>
              <a:t>c</a:t>
            </a:r>
            <a:r>
              <a:rPr dirty="0" sz="2450" spc="45">
                <a:latin typeface="Verdana"/>
                <a:cs typeface="Verdana"/>
              </a:rPr>
              <a:t>hi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150">
                <a:latin typeface="Verdana"/>
                <a:cs typeface="Verdana"/>
              </a:rPr>
              <a:t>v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550" spc="-85" i="1">
                <a:latin typeface="Verdana"/>
                <a:cs typeface="Verdana"/>
              </a:rPr>
              <a:t>f</a:t>
            </a:r>
            <a:r>
              <a:rPr dirty="0" sz="2550" spc="-75" i="1">
                <a:latin typeface="Verdana"/>
                <a:cs typeface="Verdana"/>
              </a:rPr>
              <a:t>as</a:t>
            </a:r>
            <a:r>
              <a:rPr dirty="0" sz="2550" spc="-100" i="1">
                <a:latin typeface="Verdana"/>
                <a:cs typeface="Verdana"/>
              </a:rPr>
              <a:t>t</a:t>
            </a:r>
            <a:r>
              <a:rPr dirty="0" sz="2550" spc="-60" i="1">
                <a:latin typeface="Verdana"/>
                <a:cs typeface="Verdana"/>
              </a:rPr>
              <a:t>er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20" i="1">
                <a:latin typeface="Verdana"/>
                <a:cs typeface="Verdana"/>
              </a:rPr>
              <a:t>depl</a:t>
            </a:r>
            <a:r>
              <a:rPr dirty="0" sz="2550" spc="-15" i="1">
                <a:latin typeface="Verdana"/>
                <a:cs typeface="Verdana"/>
              </a:rPr>
              <a:t>o</a:t>
            </a:r>
            <a:r>
              <a:rPr dirty="0" sz="2550" i="1">
                <a:latin typeface="Verdana"/>
                <a:cs typeface="Verdana"/>
              </a:rPr>
              <a:t>yment</a:t>
            </a:r>
            <a:r>
              <a:rPr dirty="0" sz="2450" spc="-360">
                <a:latin typeface="Verdana"/>
                <a:cs typeface="Verdana"/>
              </a:rPr>
              <a:t>,  </a:t>
            </a:r>
            <a:r>
              <a:rPr dirty="0" sz="2550" spc="10" i="1">
                <a:latin typeface="Verdana"/>
                <a:cs typeface="Verdana"/>
              </a:rPr>
              <a:t>optimi</a:t>
            </a:r>
            <a:r>
              <a:rPr dirty="0" sz="2550" spc="-15" i="1">
                <a:latin typeface="Verdana"/>
                <a:cs typeface="Verdana"/>
              </a:rPr>
              <a:t>z</a:t>
            </a:r>
            <a:r>
              <a:rPr dirty="0" sz="2550" spc="30" i="1">
                <a:latin typeface="Verdana"/>
                <a:cs typeface="Verdana"/>
              </a:rPr>
              <a:t>ed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135" i="1">
                <a:latin typeface="Verdana"/>
                <a:cs typeface="Verdana"/>
              </a:rPr>
              <a:t>r</a:t>
            </a:r>
            <a:r>
              <a:rPr dirty="0" sz="2550" spc="-40" i="1">
                <a:latin typeface="Verdana"/>
                <a:cs typeface="Verdana"/>
              </a:rPr>
              <a:t>esou</a:t>
            </a:r>
            <a:r>
              <a:rPr dirty="0" sz="2550" spc="-65" i="1">
                <a:latin typeface="Verdana"/>
                <a:cs typeface="Verdana"/>
              </a:rPr>
              <a:t>r</a:t>
            </a:r>
            <a:r>
              <a:rPr dirty="0" sz="2550" spc="35" i="1">
                <a:latin typeface="Verdana"/>
                <a:cs typeface="Verdana"/>
              </a:rPr>
              <a:t>c</a:t>
            </a:r>
            <a:r>
              <a:rPr dirty="0" sz="2550" spc="-25" i="1">
                <a:latin typeface="Verdana"/>
                <a:cs typeface="Verdana"/>
              </a:rPr>
              <a:t>e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15" i="1">
                <a:latin typeface="Verdana"/>
                <a:cs typeface="Verdana"/>
              </a:rPr>
              <a:t>allocation</a:t>
            </a:r>
            <a:r>
              <a:rPr dirty="0" sz="2450" spc="-370">
                <a:latin typeface="Verdana"/>
                <a:cs typeface="Verdana"/>
              </a:rPr>
              <a:t>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550" spc="25" i="1">
                <a:latin typeface="Verdana"/>
                <a:cs typeface="Verdana"/>
              </a:rPr>
              <a:t>imp</a:t>
            </a:r>
            <a:r>
              <a:rPr dirty="0" sz="2550" spc="-20" i="1">
                <a:latin typeface="Verdana"/>
                <a:cs typeface="Verdana"/>
              </a:rPr>
              <a:t>r</a:t>
            </a:r>
            <a:r>
              <a:rPr dirty="0" sz="2550" spc="-40" i="1">
                <a:latin typeface="Verdana"/>
                <a:cs typeface="Verdana"/>
              </a:rPr>
              <a:t>o</a:t>
            </a:r>
            <a:r>
              <a:rPr dirty="0" sz="2550" spc="-210" i="1">
                <a:latin typeface="Verdana"/>
                <a:cs typeface="Verdana"/>
              </a:rPr>
              <a:t>v</a:t>
            </a:r>
            <a:r>
              <a:rPr dirty="0" sz="2550" spc="25" i="1">
                <a:latin typeface="Verdana"/>
                <a:cs typeface="Verdana"/>
              </a:rPr>
              <a:t>ed  </a:t>
            </a:r>
            <a:r>
              <a:rPr dirty="0" sz="2550" spc="-25" i="1">
                <a:latin typeface="Verdana"/>
                <a:cs typeface="Verdana"/>
              </a:rPr>
              <a:t>situational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100" i="1">
                <a:latin typeface="Verdana"/>
                <a:cs typeface="Verdana"/>
              </a:rPr>
              <a:t>a</a:t>
            </a:r>
            <a:r>
              <a:rPr dirty="0" sz="2550" spc="45" i="1">
                <a:latin typeface="Verdana"/>
                <a:cs typeface="Verdana"/>
              </a:rPr>
              <a:t>w</a:t>
            </a:r>
            <a:r>
              <a:rPr dirty="0" sz="2550" spc="-100" i="1">
                <a:latin typeface="Verdana"/>
                <a:cs typeface="Verdana"/>
              </a:rPr>
              <a:t>a</a:t>
            </a:r>
            <a:r>
              <a:rPr dirty="0" sz="2550" spc="-105" i="1">
                <a:latin typeface="Verdana"/>
                <a:cs typeface="Verdana"/>
              </a:rPr>
              <a:t>r</a:t>
            </a:r>
            <a:r>
              <a:rPr dirty="0" sz="2550" spc="-50" i="1">
                <a:latin typeface="Verdana"/>
                <a:cs typeface="Verdana"/>
              </a:rPr>
              <a:t>eness</a:t>
            </a:r>
            <a:r>
              <a:rPr dirty="0" sz="2450" spc="-370">
                <a:latin typeface="Verdana"/>
                <a:cs typeface="Verdana"/>
              </a:rPr>
              <a:t>.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These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40">
                <a:latin typeface="Verdana"/>
                <a:cs typeface="Verdana"/>
              </a:rPr>
              <a:t>beneﬁts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45">
                <a:latin typeface="Verdana"/>
                <a:cs typeface="Verdana"/>
              </a:rPr>
              <a:t>ont</a:t>
            </a:r>
            <a:r>
              <a:rPr dirty="0" sz="2450" spc="15">
                <a:latin typeface="Verdana"/>
                <a:cs typeface="Verdana"/>
              </a:rPr>
              <a:t>r</a:t>
            </a:r>
            <a:r>
              <a:rPr dirty="0" sz="2450" spc="75">
                <a:latin typeface="Verdana"/>
                <a:cs typeface="Verdana"/>
              </a:rPr>
              <a:t>ibu</a:t>
            </a:r>
            <a:r>
              <a:rPr dirty="0" sz="2450" spc="10">
                <a:latin typeface="Verdana"/>
                <a:cs typeface="Verdana"/>
              </a:rPr>
              <a:t>t</a:t>
            </a:r>
            <a:r>
              <a:rPr dirty="0" sz="2450" spc="25">
                <a:latin typeface="Verdana"/>
                <a:cs typeface="Verdana"/>
              </a:rPr>
              <a:t>e  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60">
                <a:latin typeface="Verdana"/>
                <a:cs typeface="Verdana"/>
              </a:rPr>
              <a:t>o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00">
                <a:latin typeface="Verdana"/>
                <a:cs typeface="Verdana"/>
              </a:rPr>
              <a:t>mo</a:t>
            </a:r>
            <a:r>
              <a:rPr dirty="0" sz="2450" spc="15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ef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80">
                <a:latin typeface="Verdana"/>
                <a:cs typeface="Verdana"/>
              </a:rPr>
              <a:t>e</a:t>
            </a:r>
            <a:r>
              <a:rPr dirty="0" sz="2450" spc="80">
                <a:latin typeface="Verdana"/>
                <a:cs typeface="Verdana"/>
              </a:rPr>
              <a:t>c</a:t>
            </a:r>
            <a:r>
              <a:rPr dirty="0" sz="2450" spc="-20">
                <a:latin typeface="Verdana"/>
                <a:cs typeface="Verdana"/>
              </a:rPr>
              <a:t>ti</a:t>
            </a:r>
            <a:r>
              <a:rPr dirty="0" sz="2450" spc="-80">
                <a:latin typeface="Verdana"/>
                <a:cs typeface="Verdana"/>
              </a:rPr>
              <a:t>v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disas</a:t>
            </a:r>
            <a:r>
              <a:rPr dirty="0" sz="2450" spc="-50">
                <a:latin typeface="Verdana"/>
                <a:cs typeface="Verdana"/>
              </a:rPr>
              <a:t>t</a:t>
            </a:r>
            <a:r>
              <a:rPr dirty="0" sz="2450" spc="-10">
                <a:latin typeface="Verdana"/>
                <a:cs typeface="Verdana"/>
              </a:rPr>
              <a:t>er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00">
                <a:latin typeface="Verdana"/>
                <a:cs typeface="Verdana"/>
              </a:rPr>
              <a:t>managemen</a:t>
            </a:r>
            <a:r>
              <a:rPr dirty="0" sz="2450" spc="75">
                <a:latin typeface="Verdana"/>
                <a:cs typeface="Verdana"/>
              </a:rPr>
              <a:t>t</a:t>
            </a:r>
            <a:r>
              <a:rPr dirty="0" sz="2450" spc="-37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2024-04-18T07:36:06Z</dcterms:created>
  <dcterms:modified xsi:type="dcterms:W3CDTF">2024-04-18T07:36:06Z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2024-04-18T00:00:00Z</vt:filetime>
  </property>
</Properties>
</file>